
<file path=[Content_Types].xml><?xml version="1.0" encoding="utf-8"?>
<Types xmlns="http://schemas.openxmlformats.org/package/2006/content-types">
  <Default Extension="xml" ContentType="application/xml"/>
  <Default Extension="rels" ContentType="application/vnd.openxmlformats-package.relationships+xml"/>
  <Default Extension="png" ContentType="image/png"/>
  <Default Extension="jpeg" ContentType="image/jpeg"/>
  <Default Extension="fntdata" ContentType="application/x-fontdata"/>
  <Override PartName="/_rels/.rels" ContentType="application/vnd.openxmlformats-package.relationship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presentation.xml" ContentType="application/vnd.openxmlformats-officedocument.presentationml.presentation.main+xml"/>
  <Override PartName="/ppt/slideMasters/_rels/slideMaster2.xml.rels" ContentType="application/vnd.openxmlformats-package.relationships+xml"/>
  <Override PartName="/ppt/slideMasters/_rels/slideMaster13.xml.rels" ContentType="application/vnd.openxmlformats-package.relationships+xml"/>
  <Override PartName="/ppt/slideMasters/_rels/slideMaster1.xml.rels" ContentType="application/vnd.openxmlformats-package.relationships+xml"/>
  <Override PartName="/ppt/slideMasters/slideMaster1.xml" ContentType="application/vnd.openxmlformats-officedocument.presentationml.slideMaster+xml"/>
  <Override PartName="/ppt/slideMasters/slideMaster13.xml" ContentType="application/vnd.openxmlformats-officedocument.presentationml.slideMaster+xml"/>
  <Override PartName="/ppt/slideMasters/slideMaster2.xml" ContentType="application/vnd.openxmlformats-officedocument.presentationml.slideMaster+xml"/>
  <Override PartName="/ppt/presProps.xml" ContentType="application/vnd.openxmlformats-officedocument.presentationml.presProp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slideLayouts/slideLayout16.xml" ContentType="application/vnd.openxmlformats-officedocument.presentationml.slideLayout+xml"/>
  <Override PartName="/ppt/slideLayouts/slideLayout9.xml" ContentType="application/vnd.openxmlformats-officedocument.presentationml.slideLayout+xml"/>
  <Override PartName="/ppt/slideLayouts/slideLayout8.xml" ContentType="application/vnd.openxmlformats-officedocument.presentationml.slideLayout+xml"/>
  <Override PartName="/ppt/slideLayouts/slideLayout12.xml" ContentType="application/vnd.openxmlformats-officedocument.presentationml.slideLayout+xml"/>
  <Override PartName="/ppt/slideLayouts/slideLayout15.xml" ContentType="application/vnd.openxmlformats-officedocument.presentationml.slideLayout+xml"/>
  <Override PartName="/ppt/slideLayouts/slideLayout14.xml" ContentType="application/vnd.openxmlformats-officedocument.presentationml.slideLayout+xml"/>
  <Override PartName="/ppt/slideLayouts/slideLayout13.xml" ContentType="application/vnd.openxmlformats-officedocument.presentationml.slideLayout+xml"/>
  <Override PartName="/ppt/slideLayouts/slideLayout17.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_rels/slideLayout4.xml.rels" ContentType="application/vnd.openxmlformats-package.relationships+xml"/>
  <Override PartName="/ppt/slideLayouts/_rels/slideLayout11.xml.rels" ContentType="application/vnd.openxmlformats-package.relationships+xml"/>
  <Override PartName="/ppt/slideLayouts/_rels/slideLayout3.xml.rels" ContentType="application/vnd.openxmlformats-package.relationships+xml"/>
  <Override PartName="/ppt/slideLayouts/_rels/slideLayout10.xml.rels" ContentType="application/vnd.openxmlformats-package.relationships+xml"/>
  <Override PartName="/ppt/slideLayouts/_rels/slideLayout16.xml.rels" ContentType="application/vnd.openxmlformats-package.relationships+xml"/>
  <Override PartName="/ppt/slideLayouts/_rels/slideLayout8.xml.rels" ContentType="application/vnd.openxmlformats-package.relationships+xml"/>
  <Override PartName="/ppt/slideLayouts/_rels/slideLayout9.xml.rels" ContentType="application/vnd.openxmlformats-package.relationships+xml"/>
  <Override PartName="/ppt/slideLayouts/_rels/slideLayout17.xml.rels" ContentType="application/vnd.openxmlformats-package.relationships+xml"/>
  <Override PartName="/ppt/slideLayouts/_rels/slideLayout12.xml.rels" ContentType="application/vnd.openxmlformats-package.relationships+xml"/>
  <Override PartName="/ppt/slideLayouts/_rels/slideLayout15.xml.rels" ContentType="application/vnd.openxmlformats-package.relationships+xml"/>
  <Override PartName="/ppt/slideLayouts/_rels/slideLayout7.xml.rels" ContentType="application/vnd.openxmlformats-package.relationships+xml"/>
  <Override PartName="/ppt/slideLayouts/_rels/slideLayout14.xml.rels" ContentType="application/vnd.openxmlformats-package.relationships+xml"/>
  <Override PartName="/ppt/slideLayouts/_rels/slideLayout6.xml.rels" ContentType="application/vnd.openxmlformats-package.relationships+xml"/>
  <Override PartName="/ppt/slideLayouts/_rels/slideLayout13.xml.rels" ContentType="application/vnd.openxmlformats-package.relationships+xml"/>
  <Override PartName="/ppt/slideLayouts/_rels/slideLayout5.xml.rels" ContentType="application/vnd.openxmlformats-package.relationships+xml"/>
  <Override PartName="/ppt/slideLayouts/_rels/slideLayout1.xml.rels" ContentType="application/vnd.openxmlformats-package.relationships+xml"/>
  <Override PartName="/ppt/slideLayouts/_rels/slideLayout2.xml.rels" ContentType="application/vnd.openxmlformats-package.relationships+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10.xml" ContentType="application/vnd.openxmlformats-officedocument.presentationml.slideLayout+xml"/>
  <Override PartName="/ppt/slideLayouts/slideLayout6.xml" ContentType="application/vnd.openxmlformats-officedocument.presentationml.slideLayout+xml"/>
  <Override PartName="/ppt/slideLayouts/slideLayout11.xml" ContentType="application/vnd.openxmlformats-officedocument.presentationml.slideLayout+xml"/>
  <Override PartName="/ppt/slideLayouts/slideLayout7.xml" ContentType="application/vnd.openxmlformats-officedocument.presentationml.slideLayout+xml"/>
  <Override PartName="/ppt/slides/_rels/slide12.xml.rels" ContentType="application/vnd.openxmlformats-package.relationships+xml"/>
  <Override PartName="/ppt/slides/_rels/slide13.xml.rels" ContentType="application/vnd.openxmlformats-package.relationships+xml"/>
  <Override PartName="/ppt/slides/_rels/slide14.xml.rels" ContentType="application/vnd.openxmlformats-package.relationships+xml"/>
  <Override PartName="/ppt/slides/_rels/slide1.xml.rels" ContentType="application/vnd.openxmlformats-package.relationships+xml"/>
  <Override PartName="/ppt/slides/_rels/slide2.xml.rels" ContentType="application/vnd.openxmlformats-package.relationships+xml"/>
  <Override PartName="/ppt/slides/_rels/slide3.xml.rels" ContentType="application/vnd.openxmlformats-package.relationships+xml"/>
  <Override PartName="/ppt/slides/_rels/slide4.xml.rels" ContentType="application/vnd.openxmlformats-package.relationships+xml"/>
  <Override PartName="/ppt/slides/_rels/slide5.xml.rels" ContentType="application/vnd.openxmlformats-package.relationships+xml"/>
  <Override PartName="/ppt/slides/_rels/slide6.xml.rels" ContentType="application/vnd.openxmlformats-package.relationships+xml"/>
  <Override PartName="/ppt/slides/_rels/slide7.xml.rels" ContentType="application/vnd.openxmlformats-package.relationships+xml"/>
  <Override PartName="/ppt/slides/_rels/slide10.xml.rels" ContentType="application/vnd.openxmlformats-package.relationships+xml"/>
  <Override PartName="/ppt/slides/_rels/slide8.xml.rels" ContentType="application/vnd.openxmlformats-package.relationships+xml"/>
  <Override PartName="/ppt/slides/_rels/slide11.xml.rels" ContentType="application/vnd.openxmlformats-package.relationships+xml"/>
  <Override PartName="/ppt/slides/_rels/slide9.xml.rels" ContentType="application/vnd.openxmlformats-package.relationships+xml"/>
  <Override PartName="/ppt/slides/slide13.xml" ContentType="application/vnd.openxmlformats-officedocument.presentationml.slide+xml"/>
  <Override PartName="/ppt/slides/slide14.xml" ContentType="application/vnd.openxmlformats-officedocument.presentationml.slide+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10.xml" ContentType="application/vnd.openxmlformats-officedocument.presentationml.slide+xml"/>
  <Override PartName="/ppt/slides/slide8.xml" ContentType="application/vnd.openxmlformats-officedocument.presentationml.slide+xml"/>
  <Override PartName="/ppt/slides/slide11.xml" ContentType="application/vnd.openxmlformats-officedocument.presentationml.slide+xml"/>
  <Override PartName="/ppt/slides/slide9.xml" ContentType="application/vnd.openxmlformats-officedocument.presentationml.slide+xml"/>
  <Override PartName="/ppt/slides/slide12.xml" ContentType="application/vnd.openxmlformats-officedocument.presentationml.slide+xml"/>
  <Override PartName="/ppt/_rels/presentation.xml.rels" ContentType="application/vnd.openxmlformats-package.relationships+xml"/>
  <Override PartName="/ppt/media/image1.jpeg" ContentType="image/jpeg"/>
  <Override PartName="/ppt/media/image2.png" ContentType="image/png"/>
  <Override PartName="/ppt/media/image3.jpeg" ContentType="image/jpeg"/>
</Types>
</file>

<file path=_rels/.rels><?xml version="1.0" encoding="UTF-8"?>
<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custom-properties" Target="docProps/custom.xml"/><Relationship Id="rId4" Type="http://schemas.openxmlformats.org/officeDocument/2006/relationships/officeDocument" Target="ppt/presentation.xml"/>
</Relationships>
</file>

<file path=ppt/presentation.xml><?xml version="1.0" encoding="utf-8"?>
<p:presentation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sldMasterIdLst>
    <p:sldMasterId id="2147483648" r:id="rId2"/>
    <p:sldMasterId id="2147483650" r:id="rId3"/>
    <p:sldMasterId id="2147483665" r:id="rId4"/>
  </p:sld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Lst>
  <p:sldSz cx="12192000" cy="6858000"/>
  <p:notesSz cx="7559675" cy="10691813"/>
</p:presentation>
</file>

<file path=ppt/presProps.xml><?xml version="1.0" encoding="utf-8"?>
<p:presentationPr xmlns:a="http://schemas.openxmlformats.org/drawingml/2006/main" xmlns:p="http://schemas.openxmlformats.org/presentationml/2006/main" xmlns:r="http://schemas.openxmlformats.org/officeDocument/2006/relationships">
  <p:showPr showNarration="1"/>
</p:presentationPr>
</file>

<file path=ppt/_rels/presentation.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Master" Target="slideMasters/slideMaster1.xml"/><Relationship Id="rId3" Type="http://schemas.openxmlformats.org/officeDocument/2006/relationships/slideMaster" Target="slideMasters/slideMaster2.xml"/><Relationship Id="rId4" Type="http://schemas.openxmlformats.org/officeDocument/2006/relationships/slideMaster" Target="slideMasters/slideMaster13.xml"/><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 Id="rId9" Type="http://schemas.openxmlformats.org/officeDocument/2006/relationships/slide" Target="slides/slide5.xml"/><Relationship Id="rId10" Type="http://schemas.openxmlformats.org/officeDocument/2006/relationships/slide" Target="slides/slide6.xml"/><Relationship Id="rId11" Type="http://schemas.openxmlformats.org/officeDocument/2006/relationships/slide" Target="slides/slide7.xml"/><Relationship Id="rId12" Type="http://schemas.openxmlformats.org/officeDocument/2006/relationships/slide" Target="slides/slide8.xml"/><Relationship Id="rId13" Type="http://schemas.openxmlformats.org/officeDocument/2006/relationships/slide" Target="slides/slide9.xml"/><Relationship Id="rId14" Type="http://schemas.openxmlformats.org/officeDocument/2006/relationships/slide" Target="slides/slide10.xml"/><Relationship Id="rId15" Type="http://schemas.openxmlformats.org/officeDocument/2006/relationships/slide" Target="slides/slide11.xml"/><Relationship Id="rId16" Type="http://schemas.openxmlformats.org/officeDocument/2006/relationships/slide" Target="slides/slide12.xml"/><Relationship Id="rId17" Type="http://schemas.openxmlformats.org/officeDocument/2006/relationships/slide" Target="slides/slide13.xml"/><Relationship Id="rId18" Type="http://schemas.openxmlformats.org/officeDocument/2006/relationships/slide" Target="slides/slide14.xml"/><Relationship Id="rId19" Type="http://schemas.openxmlformats.org/officeDocument/2006/relationships/presProps" Target="presProps.xml"/>
</Relationships>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1.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2.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3.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4.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5.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6.xml.rels><?xml version="1.0" encoding="UTF-8"?>
<Relationships xmlns="http://schemas.openxmlformats.org/package/2006/relationships"><Relationship Id="rId1" Type="http://schemas.openxmlformats.org/officeDocument/2006/relationships/slideMaster" Target="../slideMasters/slideMaster13.xml"/>
</Relationships>
</file>

<file path=ppt/slideLayouts/_rels/slideLayout17.xml.rels><?xml version="1.0" encoding="UTF-8"?>
<Relationships xmlns="http://schemas.openxmlformats.org/package/2006/relationships"><Relationship Id="rId1" Type="http://schemas.openxmlformats.org/officeDocument/2006/relationships/slideMaster" Target="../slideMasters/slideMaster13.xml"/>
</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7.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8.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9.xml.rels><?xml version="1.0" encoding="UTF-8"?>
<Relationships xmlns="http://schemas.openxmlformats.org/package/2006/relationships"><Relationship Id="rId1" Type="http://schemas.openxmlformats.org/officeDocument/2006/relationships/slideMaster" Target="../slideMasters/slideMaster2.xml"/>
</Relationships>
</file>

<file path=ppt/slideLayouts/slideLayout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 preserve="1">
  <p:cSld name="Diapositive de titre">
    <p:spTree>
      <p:nvGrpSpPr>
        <p:cNvPr id="1" name=""/>
        <p:cNvGrpSpPr/>
        <p:nvPr/>
      </p:nvGrpSpPr>
      <p:grpSpPr>
        <a:xfrm>
          <a:off x="0" y="0"/>
          <a:ext cx="0" cy="0"/>
          <a:chOff x="0" y="0"/>
          <a:chExt cx="0" cy="0"/>
        </a:xfrm>
      </p:grpSpPr>
      <p:sp>
        <p:nvSpPr>
          <p:cNvPr id="29" name="PlaceHolder 1"/>
          <p:cNvSpPr>
            <a:spLocks noGrp="1"/>
          </p:cNvSpPr>
          <p:nvPr>
            <p:ph type="title"/>
          </p:nvPr>
        </p:nvSpPr>
        <p:spPr>
          <a:xfrm>
            <a:off x="677160" y="609480"/>
            <a:ext cx="8596440" cy="1320480"/>
          </a:xfrm>
          <a:prstGeom prst="rect">
            <a:avLst/>
          </a:prstGeom>
          <a:noFill/>
          <a:ln w="0">
            <a:noFill/>
          </a:ln>
        </p:spPr>
        <p:txBody>
          <a:bodyPr lIns="0" rIns="0" tIns="0" bIns="0" anchor="ctr">
            <a:spAutoFit/>
          </a:bodyPr>
          <a:p>
            <a:pPr indent="0">
              <a:buNone/>
            </a:pPr>
            <a:endParaRPr b="0" lang="en-US" sz="1800" strike="noStrike" u="none">
              <a:solidFill>
                <a:schemeClr val="dk1"/>
              </a:solidFill>
              <a:effectLst/>
              <a:uFillTx/>
              <a:latin typeface="Trebuchet MS"/>
            </a:endParaRPr>
          </a:p>
        </p:txBody>
      </p:sp>
      <p:sp>
        <p:nvSpPr>
          <p:cNvPr id="30" name="PlaceHolder 2"/>
          <p:cNvSpPr>
            <a:spLocks noGrp="1"/>
          </p:cNvSpPr>
          <p:nvPr>
            <p:ph type="subTitle"/>
          </p:nvPr>
        </p:nvSpPr>
        <p:spPr>
          <a:xfrm>
            <a:off x="609480" y="1604520"/>
            <a:ext cx="10972440" cy="3977280"/>
          </a:xfrm>
          <a:prstGeom prst="rect">
            <a:avLst/>
          </a:prstGeom>
          <a:noFill/>
          <a:ln w="0">
            <a:noFill/>
          </a:ln>
        </p:spPr>
        <p:txBody>
          <a:bodyPr lIns="0" rIns="0" tIns="0" bIns="0" anchor="ctr">
            <a:spAutoFit/>
          </a:bodyPr>
          <a:p>
            <a:pPr indent="0" algn="ctr">
              <a:buNone/>
            </a:pPr>
            <a:endParaRPr b="0" lang="fr-FR" sz="3200" strike="noStrike" u="none">
              <a:solidFill>
                <a:srgbClr val="000000"/>
              </a:solidFill>
              <a:effectLst/>
              <a:uFillTx/>
              <a:latin typeface="Calibri"/>
            </a:endParaRPr>
          </a:p>
        </p:txBody>
      </p:sp>
      <p:sp>
        <p:nvSpPr>
          <p:cNvPr id="4" name="PlaceHolder 3"/>
          <p:cNvSpPr>
            <a:spLocks noGrp="1"/>
          </p:cNvSpPr>
          <p:nvPr>
            <p:ph type="ftr" idx="2"/>
          </p:nvPr>
        </p:nvSpPr>
        <p:spPr/>
        <p:txBody>
          <a:bodyPr/>
          <a:p>
            <a:r>
              <a:t>Footer</a:t>
            </a:r>
          </a:p>
        </p:txBody>
      </p:sp>
      <p:sp>
        <p:nvSpPr>
          <p:cNvPr id="5" name="PlaceHolder 4"/>
          <p:cNvSpPr>
            <a:spLocks noGrp="1"/>
          </p:cNvSpPr>
          <p:nvPr>
            <p:ph type="sldNum" idx="3"/>
          </p:nvPr>
        </p:nvSpPr>
        <p:spPr/>
        <p:txBody>
          <a:bodyPr/>
          <a:p>
            <a:fld id="{7A9208BA-80E0-4AD8-AF8B-72577CE7334A}" type="slidenum">
              <a:t>&lt;#&gt;</a:t>
            </a:fld>
          </a:p>
        </p:txBody>
      </p:sp>
      <p:sp>
        <p:nvSpPr>
          <p:cNvPr id="6" name="PlaceHolder 5"/>
          <p:cNvSpPr>
            <a:spLocks noGrp="1"/>
          </p:cNvSpPr>
          <p:nvPr>
            <p:ph type="dt" idx="1"/>
          </p:nvPr>
        </p:nvSpPr>
        <p:spPr/>
        <p:txBody>
          <a:bodyPr/>
          <a:p>
            <a:r>
              <a:rPr lang="fr-FR"/>
              <a:t/>
            </a:r>
          </a:p>
        </p:txBody>
      </p:sp>
    </p:spTree>
  </p:cSld>
</p:sldLayout>
</file>

<file path=ppt/slideLayouts/slideLayout1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re de section">
    <p:bg>
      <p:bgPr>
        <a:solidFill>
          <a:srgbClr val="ffffff"/>
        </a:solidFill>
      </p:bgPr>
    </p:bg>
    <p:spTree>
      <p:nvGrpSpPr>
        <p:cNvPr id="1" name=""/>
        <p:cNvGrpSpPr/>
        <p:nvPr/>
      </p:nvGrpSpPr>
      <p:grpSpPr>
        <a:xfrm>
          <a:off x="0" y="0"/>
          <a:ext cx="0" cy="0"/>
          <a:chOff x="0" y="0"/>
          <a:chExt cx="0" cy="0"/>
        </a:xfrm>
      </p:grpSpPr>
      <p:grpSp>
        <p:nvGrpSpPr>
          <p:cNvPr id="166" name="Group 6"/>
          <p:cNvGrpSpPr/>
          <p:nvPr/>
        </p:nvGrpSpPr>
        <p:grpSpPr>
          <a:xfrm>
            <a:off x="0" y="-8640"/>
            <a:ext cx="12191760" cy="6866640"/>
            <a:chOff x="0" y="-8640"/>
            <a:chExt cx="12191760" cy="6866640"/>
          </a:xfrm>
        </p:grpSpPr>
        <p:cxnSp>
          <p:nvCxnSpPr>
            <p:cNvPr id="167" name="Straight Connector 19"/>
            <p:cNvCxnSpPr/>
            <p:nvPr/>
          </p:nvCxnSpPr>
          <p:spPr>
            <a:xfrm>
              <a:off x="9370800" y="0"/>
              <a:ext cx="1219680" cy="6858360"/>
            </a:xfrm>
            <a:prstGeom prst="straightConnector1">
              <a:avLst/>
            </a:prstGeom>
            <a:ln cap="rnd" w="9525">
              <a:solidFill>
                <a:srgbClr val="ffffff">
                  <a:lumMod val="75000"/>
                </a:srgbClr>
              </a:solidFill>
              <a:round/>
            </a:ln>
          </p:spPr>
        </p:cxnSp>
        <p:cxnSp>
          <p:nvCxnSpPr>
            <p:cNvPr id="168" name="Straight Connector 20"/>
            <p:cNvCxnSpPr/>
            <p:nvPr/>
          </p:nvCxnSpPr>
          <p:spPr>
            <a:xfrm flipH="1">
              <a:off x="7425000" y="3681360"/>
              <a:ext cx="4763880" cy="3177000"/>
            </a:xfrm>
            <a:prstGeom prst="straightConnector1">
              <a:avLst/>
            </a:prstGeom>
            <a:ln cap="rnd" w="9525">
              <a:solidFill>
                <a:srgbClr val="ffffff">
                  <a:lumMod val="85000"/>
                </a:srgbClr>
              </a:solidFill>
              <a:round/>
            </a:ln>
          </p:spPr>
        </p:cxnSp>
        <p:sp>
          <p:nvSpPr>
            <p:cNvPr id="169" name="Rectangle 23"/>
            <p:cNvSpPr/>
            <p:nvPr/>
          </p:nvSpPr>
          <p:spPr>
            <a:xfrm>
              <a:off x="9181440" y="-8640"/>
              <a:ext cx="3007080" cy="6866280"/>
            </a:xfrm>
            <a:custGeom>
              <a:avLst/>
              <a:gdLst>
                <a:gd name="textAreaLeft" fmla="*/ 0 w 3007080"/>
                <a:gd name="textAreaRight" fmla="*/ 3007440 w 3007080"/>
                <a:gd name="textAreaTop" fmla="*/ 0 h 6866280"/>
                <a:gd name="textAreaBottom" fmla="*/ 6866640 h 6866280"/>
              </a:gdLst>
              <a:ahLst/>
              <a:cxnLst/>
              <a:rect l="textAreaLeft" t="textAreaTop" r="textAreaRight" b="textAreaBottom"/>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a:outerShdw blurRad="38160" dir="5400000" dist="2556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rIns="90000" tIns="45000" bIns="45000" anchor="t">
              <a:noAutofit/>
            </a:bodyPr>
            <a:p>
              <a:endParaRPr b="0" lang="fr-FR" sz="1800" strike="noStrike" u="none">
                <a:solidFill>
                  <a:srgbClr val="000000"/>
                </a:solidFill>
                <a:effectLst/>
                <a:uFillTx/>
                <a:latin typeface="Calibri"/>
              </a:endParaRPr>
            </a:p>
          </p:txBody>
        </p:sp>
        <p:sp>
          <p:nvSpPr>
            <p:cNvPr id="170" name="Rectangle 25"/>
            <p:cNvSpPr/>
            <p:nvPr/>
          </p:nvSpPr>
          <p:spPr>
            <a:xfrm>
              <a:off x="9603360" y="-8640"/>
              <a:ext cx="2588040" cy="6866280"/>
            </a:xfrm>
            <a:custGeom>
              <a:avLst/>
              <a:gdLst>
                <a:gd name="textAreaLeft" fmla="*/ 0 w 2588040"/>
                <a:gd name="textAreaRight" fmla="*/ 2588400 w 2588040"/>
                <a:gd name="textAreaTop" fmla="*/ 0 h 6866280"/>
                <a:gd name="textAreaBottom" fmla="*/ 6866640 h 6866280"/>
              </a:gdLst>
              <a:ahLst/>
              <a:cxnLst/>
              <a:rect l="textAreaLeft" t="textAreaTop" r="textAreaRight" b="textAreaBottom"/>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a:outerShdw blurRad="38160" dir="5400000" dist="2556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rIns="90000" tIns="45000" bIns="45000" anchor="t">
              <a:noAutofit/>
            </a:bodyPr>
            <a:p>
              <a:endParaRPr b="0" lang="fr-FR" sz="1800" strike="noStrike" u="none">
                <a:solidFill>
                  <a:srgbClr val="000000"/>
                </a:solidFill>
                <a:effectLst/>
                <a:uFillTx/>
                <a:latin typeface="Calibri"/>
              </a:endParaRPr>
            </a:p>
          </p:txBody>
        </p:sp>
        <p:sp>
          <p:nvSpPr>
            <p:cNvPr id="171" name="Isosceles Triangle 23"/>
            <p:cNvSpPr/>
            <p:nvPr/>
          </p:nvSpPr>
          <p:spPr>
            <a:xfrm>
              <a:off x="8932320" y="3048120"/>
              <a:ext cx="3259440" cy="3809520"/>
            </a:xfrm>
            <a:prstGeom prst="triangle">
              <a:avLst>
                <a:gd name="adj" fmla="val 100000"/>
              </a:avLst>
            </a:prstGeom>
            <a:solidFill>
              <a:schemeClr val="accent2">
                <a:alpha val="72000"/>
              </a:schemeClr>
            </a:solidFill>
            <a:ln>
              <a:noFill/>
            </a:ln>
            <a:effectLst>
              <a:outerShdw blurRad="38160" dir="5400000" dist="2556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rIns="90000" tIns="45000" bIns="45000" anchor="t">
              <a:noAutofit/>
            </a:bodyPr>
            <a:p>
              <a:endParaRPr b="0" lang="fr-FR" sz="1800" strike="noStrike" u="none">
                <a:solidFill>
                  <a:srgbClr val="ffffff"/>
                </a:solidFill>
                <a:effectLst/>
                <a:uFillTx/>
                <a:latin typeface="Calibri"/>
              </a:endParaRPr>
            </a:p>
          </p:txBody>
        </p:sp>
        <p:sp>
          <p:nvSpPr>
            <p:cNvPr id="172" name="Rectangle 27"/>
            <p:cNvSpPr/>
            <p:nvPr/>
          </p:nvSpPr>
          <p:spPr>
            <a:xfrm>
              <a:off x="9334440" y="-8640"/>
              <a:ext cx="2854080" cy="6866280"/>
            </a:xfrm>
            <a:custGeom>
              <a:avLst/>
              <a:gdLst>
                <a:gd name="textAreaLeft" fmla="*/ 0 w 2854080"/>
                <a:gd name="textAreaRight" fmla="*/ 2854440 w 2854080"/>
                <a:gd name="textAreaTop" fmla="*/ 0 h 6866280"/>
                <a:gd name="textAreaBottom" fmla="*/ 6866640 h 6866280"/>
              </a:gdLst>
              <a:ahLst/>
              <a:cxnLst/>
              <a:rect l="textAreaLeft" t="textAreaTop" r="textAreaRight" b="textAreaBottom"/>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a:outerShdw blurRad="38160" dir="5400000" dist="2556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rIns="90000" tIns="45000" bIns="45000" anchor="t">
              <a:noAutofit/>
            </a:bodyPr>
            <a:p>
              <a:endParaRPr b="0" lang="fr-FR" sz="1800" strike="noStrike" u="none">
                <a:solidFill>
                  <a:srgbClr val="ffffff"/>
                </a:solidFill>
                <a:effectLst/>
                <a:uFillTx/>
                <a:latin typeface="Calibri"/>
              </a:endParaRPr>
            </a:p>
          </p:txBody>
        </p:sp>
        <p:sp>
          <p:nvSpPr>
            <p:cNvPr id="173" name="Rectangle 28"/>
            <p:cNvSpPr/>
            <p:nvPr/>
          </p:nvSpPr>
          <p:spPr>
            <a:xfrm>
              <a:off x="10898640" y="-8640"/>
              <a:ext cx="1289880" cy="6866280"/>
            </a:xfrm>
            <a:custGeom>
              <a:avLst/>
              <a:gdLst>
                <a:gd name="textAreaLeft" fmla="*/ 0 w 1289880"/>
                <a:gd name="textAreaRight" fmla="*/ 1290240 w 1289880"/>
                <a:gd name="textAreaTop" fmla="*/ 0 h 6866280"/>
                <a:gd name="textAreaBottom" fmla="*/ 6866640 h 6866280"/>
              </a:gdLst>
              <a:ahLst/>
              <a:cxnLst/>
              <a:rect l="textAreaLeft" t="textAreaTop" r="textAreaRight" b="textAreaBottom"/>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a:outerShdw blurRad="38160" dir="5400000" dist="2556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rIns="90000" tIns="45000" bIns="45000" anchor="t">
              <a:noAutofit/>
            </a:bodyPr>
            <a:p>
              <a:endParaRPr b="0" lang="fr-FR" sz="1800" strike="noStrike" u="none">
                <a:solidFill>
                  <a:srgbClr val="000000"/>
                </a:solidFill>
                <a:effectLst/>
                <a:uFillTx/>
                <a:latin typeface="Calibri"/>
              </a:endParaRPr>
            </a:p>
          </p:txBody>
        </p:sp>
        <p:sp>
          <p:nvSpPr>
            <p:cNvPr id="174" name="Rectangle 29"/>
            <p:cNvSpPr/>
            <p:nvPr/>
          </p:nvSpPr>
          <p:spPr>
            <a:xfrm>
              <a:off x="10938960" y="-8640"/>
              <a:ext cx="1249560" cy="6866280"/>
            </a:xfrm>
            <a:custGeom>
              <a:avLst/>
              <a:gdLst>
                <a:gd name="textAreaLeft" fmla="*/ 0 w 1249560"/>
                <a:gd name="textAreaRight" fmla="*/ 1249920 w 1249560"/>
                <a:gd name="textAreaTop" fmla="*/ 0 h 6866280"/>
                <a:gd name="textAreaBottom" fmla="*/ 6866640 h 6866280"/>
              </a:gdLst>
              <a:ahLst/>
              <a:cxnLst/>
              <a:rect l="textAreaLeft" t="textAreaTop" r="textAreaRight" b="textAreaBottom"/>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a:outerShdw blurRad="38160" dir="5400000" dist="2556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rIns="90000" tIns="45000" bIns="45000" anchor="t">
              <a:noAutofit/>
            </a:bodyPr>
            <a:p>
              <a:endParaRPr b="0" lang="fr-FR" sz="1800" strike="noStrike" u="none">
                <a:solidFill>
                  <a:srgbClr val="000000"/>
                </a:solidFill>
                <a:effectLst/>
                <a:uFillTx/>
                <a:latin typeface="Calibri"/>
              </a:endParaRPr>
            </a:p>
          </p:txBody>
        </p:sp>
        <p:sp>
          <p:nvSpPr>
            <p:cNvPr id="175" name="Isosceles Triangle 27"/>
            <p:cNvSpPr/>
            <p:nvPr/>
          </p:nvSpPr>
          <p:spPr>
            <a:xfrm>
              <a:off x="10371600" y="3589920"/>
              <a:ext cx="1816920" cy="3267720"/>
            </a:xfrm>
            <a:prstGeom prst="triangle">
              <a:avLst>
                <a:gd name="adj" fmla="val 100000"/>
              </a:avLst>
            </a:prstGeom>
            <a:solidFill>
              <a:schemeClr val="accent1">
                <a:alpha val="80000"/>
              </a:schemeClr>
            </a:solidFill>
            <a:ln>
              <a:noFill/>
            </a:ln>
            <a:effectLst>
              <a:outerShdw blurRad="38160" dir="5400000" dist="2556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rIns="90000" tIns="45000" bIns="45000" anchor="t">
              <a:noAutofit/>
            </a:bodyPr>
            <a:p>
              <a:endParaRPr b="0" lang="fr-FR" sz="1800" strike="noStrike" u="none">
                <a:solidFill>
                  <a:srgbClr val="000000"/>
                </a:solidFill>
                <a:effectLst/>
                <a:uFillTx/>
                <a:latin typeface="Calibri"/>
              </a:endParaRPr>
            </a:p>
          </p:txBody>
        </p:sp>
        <p:sp>
          <p:nvSpPr>
            <p:cNvPr id="176" name="Isosceles Triangle 28"/>
            <p:cNvSpPr/>
            <p:nvPr/>
          </p:nvSpPr>
          <p:spPr>
            <a:xfrm>
              <a:off x="0" y="4013280"/>
              <a:ext cx="448200" cy="2844360"/>
            </a:xfrm>
            <a:prstGeom prst="triangle">
              <a:avLst>
                <a:gd name="adj" fmla="val 0"/>
              </a:avLst>
            </a:prstGeom>
            <a:solidFill>
              <a:schemeClr val="accent1">
                <a:alpha val="85000"/>
              </a:schemeClr>
            </a:solidFill>
            <a:ln>
              <a:noFill/>
            </a:ln>
            <a:effectLst>
              <a:outerShdw blurRad="38160" dir="5400000" dist="2556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rIns="90000" tIns="45000" bIns="45000" anchor="t">
              <a:noAutofit/>
            </a:bodyPr>
            <a:p>
              <a:endParaRPr b="0" lang="fr-FR" sz="1800" strike="noStrike" u="none">
                <a:solidFill>
                  <a:srgbClr val="000000"/>
                </a:solidFill>
                <a:effectLst/>
                <a:uFillTx/>
                <a:latin typeface="Calibri"/>
              </a:endParaRPr>
            </a:p>
          </p:txBody>
        </p:sp>
      </p:grpSp>
      <p:sp>
        <p:nvSpPr>
          <p:cNvPr id="177" name="PlaceHolder 1"/>
          <p:cNvSpPr>
            <a:spLocks noGrp="1"/>
          </p:cNvSpPr>
          <p:nvPr>
            <p:ph type="title"/>
          </p:nvPr>
        </p:nvSpPr>
        <p:spPr>
          <a:xfrm>
            <a:off x="677160" y="2700720"/>
            <a:ext cx="8596440" cy="1826280"/>
          </a:xfrm>
          <a:prstGeom prst="rect">
            <a:avLst/>
          </a:prstGeom>
          <a:noFill/>
          <a:ln w="0">
            <a:noFill/>
          </a:ln>
        </p:spPr>
        <p:txBody>
          <a:bodyPr lIns="91440" rIns="91440" tIns="45720" bIns="45720" anchor="b">
            <a:noAutofit/>
          </a:bodyPr>
          <a:p>
            <a:pPr indent="0" defTabSz="457200">
              <a:lnSpc>
                <a:spcPct val="100000"/>
              </a:lnSpc>
              <a:buNone/>
            </a:pPr>
            <a:r>
              <a:rPr b="0" lang="fr-FR" sz="4000" strike="noStrike" u="none">
                <a:solidFill>
                  <a:schemeClr val="accent1"/>
                </a:solidFill>
                <a:effectLst/>
                <a:uFillTx/>
                <a:latin typeface="Trebuchet MS"/>
              </a:rPr>
              <a:t>Modifiez le style du titre</a:t>
            </a:r>
            <a:endParaRPr b="0" lang="en-US" sz="4000" strike="noStrike" u="none">
              <a:solidFill>
                <a:schemeClr val="dk1"/>
              </a:solidFill>
              <a:effectLst/>
              <a:uFillTx/>
              <a:latin typeface="Trebuchet MS"/>
            </a:endParaRPr>
          </a:p>
        </p:txBody>
      </p:sp>
      <p:sp>
        <p:nvSpPr>
          <p:cNvPr id="178" name="PlaceHolder 2"/>
          <p:cNvSpPr>
            <a:spLocks noGrp="1"/>
          </p:cNvSpPr>
          <p:nvPr>
            <p:ph type="body"/>
          </p:nvPr>
        </p:nvSpPr>
        <p:spPr>
          <a:xfrm>
            <a:off x="677160" y="4527360"/>
            <a:ext cx="8596440" cy="860040"/>
          </a:xfrm>
          <a:prstGeom prst="rect">
            <a:avLst/>
          </a:prstGeom>
          <a:noFill/>
          <a:ln w="0">
            <a:noFill/>
          </a:ln>
        </p:spPr>
        <p:txBody>
          <a:bodyPr lIns="91440" rIns="91440" tIns="45720" bIns="45720" anchor="t">
            <a:noAutofit/>
          </a:bodyPr>
          <a:p>
            <a:pPr indent="0" defTabSz="457200">
              <a:lnSpc>
                <a:spcPct val="100000"/>
              </a:lnSpc>
              <a:spcBef>
                <a:spcPts val="1001"/>
              </a:spcBef>
              <a:buNone/>
              <a:tabLst>
                <a:tab algn="l" pos="0"/>
              </a:tabLst>
            </a:pPr>
            <a:r>
              <a:rPr b="0" lang="fr-FR" sz="2000" strike="noStrike" u="none">
                <a:solidFill>
                  <a:schemeClr val="dk1">
                    <a:lumMod val="50000"/>
                    <a:lumOff val="50000"/>
                  </a:schemeClr>
                </a:solidFill>
                <a:effectLst/>
                <a:uFillTx/>
                <a:latin typeface="Trebuchet MS"/>
              </a:rPr>
              <a:t>Cliquez pour modifier les styles du texte du masque</a:t>
            </a:r>
            <a:endParaRPr b="0" lang="en-US" sz="2000" strike="noStrike" u="none">
              <a:solidFill>
                <a:schemeClr val="dk1">
                  <a:lumMod val="75000"/>
                  <a:lumOff val="25000"/>
                </a:schemeClr>
              </a:solidFill>
              <a:effectLst/>
              <a:uFillTx/>
              <a:latin typeface="Trebuchet MS"/>
            </a:endParaRPr>
          </a:p>
        </p:txBody>
      </p:sp>
      <p:sp>
        <p:nvSpPr>
          <p:cNvPr id="179" name="PlaceHolder 3"/>
          <p:cNvSpPr>
            <a:spLocks noGrp="1"/>
          </p:cNvSpPr>
          <p:nvPr>
            <p:ph type="dt" idx="28"/>
          </p:nvPr>
        </p:nvSpPr>
        <p:spPr>
          <a:xfrm>
            <a:off x="7205040" y="6041520"/>
            <a:ext cx="911520" cy="364680"/>
          </a:xfrm>
          <a:prstGeom prst="rect">
            <a:avLst/>
          </a:prstGeom>
          <a:noFill/>
          <a:ln w="0">
            <a:noFill/>
          </a:ln>
        </p:spPr>
        <p:txBody>
          <a:bodyPr lIns="91440" rIns="91440" tIns="45720" bIns="45720" anchor="ctr">
            <a:noAutofit/>
          </a:bodyPr>
          <a:lstStyle>
            <a:lvl1pPr indent="0" algn="r" defTabSz="457200">
              <a:lnSpc>
                <a:spcPct val="100000"/>
              </a:lnSpc>
              <a:buNone/>
              <a:defRPr b="0" lang="en-US" sz="900" strike="noStrike" u="none">
                <a:solidFill>
                  <a:schemeClr val="dk1">
                    <a:tint val="75000"/>
                  </a:schemeClr>
                </a:solidFill>
                <a:effectLst/>
                <a:uFillTx/>
                <a:latin typeface="Trebuchet MS"/>
              </a:defRPr>
            </a:lvl1pPr>
          </a:lstStyle>
          <a:p>
            <a:pPr indent="0" algn="r" defTabSz="457200">
              <a:lnSpc>
                <a:spcPct val="100000"/>
              </a:lnSpc>
              <a:buNone/>
            </a:pPr>
            <a:r>
              <a:rPr b="0" lang="en-US" sz="900" strike="noStrike" u="none">
                <a:solidFill>
                  <a:schemeClr val="dk1">
                    <a:tint val="75000"/>
                  </a:schemeClr>
                </a:solidFill>
                <a:effectLst/>
                <a:uFillTx/>
                <a:latin typeface="Trebuchet MS"/>
              </a:rPr>
              <a:t>&lt;date/heure&gt;</a:t>
            </a:r>
            <a:endParaRPr b="0" lang="fr-FR" sz="900" strike="noStrike" u="none">
              <a:solidFill>
                <a:srgbClr val="000000"/>
              </a:solidFill>
              <a:effectLst/>
              <a:uFillTx/>
              <a:latin typeface="Calibri"/>
            </a:endParaRPr>
          </a:p>
        </p:txBody>
      </p:sp>
      <p:sp>
        <p:nvSpPr>
          <p:cNvPr id="180" name="PlaceHolder 4"/>
          <p:cNvSpPr>
            <a:spLocks noGrp="1"/>
          </p:cNvSpPr>
          <p:nvPr>
            <p:ph type="ftr" idx="29"/>
          </p:nvPr>
        </p:nvSpPr>
        <p:spPr>
          <a:xfrm>
            <a:off x="677160" y="6041520"/>
            <a:ext cx="6297120" cy="364680"/>
          </a:xfrm>
          <a:prstGeom prst="rect">
            <a:avLst/>
          </a:prstGeom>
          <a:noFill/>
          <a:ln w="0">
            <a:noFill/>
          </a:ln>
        </p:spPr>
        <p:txBody>
          <a:bodyPr lIns="91440" rIns="91440" tIns="45720" bIns="45720" anchor="ctr">
            <a:noAutofit/>
          </a:bodyPr>
          <a:lstStyle>
            <a:lvl1pPr indent="0" algn="ctr">
              <a:buNone/>
              <a:defRPr b="0" lang="fr-FR" sz="1400" strike="noStrike" u="none">
                <a:solidFill>
                  <a:srgbClr val="000000"/>
                </a:solidFill>
                <a:effectLst/>
                <a:uFillTx/>
                <a:latin typeface="Calibri"/>
              </a:defRPr>
            </a:lvl1pPr>
          </a:lstStyle>
          <a:p>
            <a:pPr indent="0" algn="ctr">
              <a:buNone/>
            </a:pPr>
            <a:r>
              <a:rPr b="0" lang="fr-FR" sz="1400" strike="noStrike" u="none">
                <a:solidFill>
                  <a:srgbClr val="000000"/>
                </a:solidFill>
                <a:effectLst/>
                <a:uFillTx/>
                <a:latin typeface="Calibri"/>
              </a:rPr>
              <a:t>&lt;pied de page&gt;</a:t>
            </a:r>
            <a:endParaRPr b="0" lang="fr-FR" sz="1400" strike="noStrike" u="none">
              <a:solidFill>
                <a:srgbClr val="000000"/>
              </a:solidFill>
              <a:effectLst/>
              <a:uFillTx/>
              <a:latin typeface="Calibri"/>
            </a:endParaRPr>
          </a:p>
        </p:txBody>
      </p:sp>
      <p:sp>
        <p:nvSpPr>
          <p:cNvPr id="181" name="PlaceHolder 5"/>
          <p:cNvSpPr>
            <a:spLocks noGrp="1"/>
          </p:cNvSpPr>
          <p:nvPr>
            <p:ph type="sldNum" idx="30"/>
          </p:nvPr>
        </p:nvSpPr>
        <p:spPr>
          <a:xfrm>
            <a:off x="8590680" y="6041520"/>
            <a:ext cx="682920" cy="364680"/>
          </a:xfrm>
          <a:prstGeom prst="rect">
            <a:avLst/>
          </a:prstGeom>
          <a:noFill/>
          <a:ln w="0">
            <a:noFill/>
          </a:ln>
        </p:spPr>
        <p:txBody>
          <a:bodyPr lIns="91440" rIns="91440" tIns="45720" bIns="45720" anchor="ctr">
            <a:noAutofit/>
          </a:bodyPr>
          <a:lstStyle>
            <a:lvl1pPr indent="0" algn="r" defTabSz="457200">
              <a:lnSpc>
                <a:spcPct val="100000"/>
              </a:lnSpc>
              <a:buNone/>
              <a:defRPr b="0" lang="en-US" sz="900" strike="noStrike" u="none">
                <a:solidFill>
                  <a:schemeClr val="accent1"/>
                </a:solidFill>
                <a:effectLst/>
                <a:uFillTx/>
                <a:latin typeface="Trebuchet MS"/>
              </a:defRPr>
            </a:lvl1pPr>
          </a:lstStyle>
          <a:p>
            <a:pPr indent="0" algn="r" defTabSz="457200">
              <a:lnSpc>
                <a:spcPct val="100000"/>
              </a:lnSpc>
              <a:buNone/>
            </a:pPr>
            <a:fld id="{D426A39E-A6F9-4EEE-8F23-433A0E132CD8}" type="slidenum">
              <a:rPr b="0" lang="en-US" sz="900" strike="noStrike" u="none">
                <a:solidFill>
                  <a:schemeClr val="accent1"/>
                </a:solidFill>
                <a:effectLst/>
                <a:uFillTx/>
                <a:latin typeface="Trebuchet MS"/>
              </a:rPr>
              <a:t>&lt;numéro&gt;</a:t>
            </a:fld>
            <a:endParaRPr b="0" lang="fr-FR" sz="900" strike="noStrike" u="none">
              <a:solidFill>
                <a:srgbClr val="000000"/>
              </a:solidFill>
              <a:effectLst/>
              <a:uFillTx/>
              <a:latin typeface="Calibri"/>
            </a:endParaRPr>
          </a:p>
        </p:txBody>
      </p:sp>
    </p:spTree>
  </p:cSld>
</p:sldLayout>
</file>

<file path=ppt/slideLayouts/slideLayout1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Deux contenus">
    <p:bg>
      <p:bgPr>
        <a:solidFill>
          <a:srgbClr val="ffffff"/>
        </a:solidFill>
      </p:bgPr>
    </p:bg>
    <p:spTree>
      <p:nvGrpSpPr>
        <p:cNvPr id="1" name=""/>
        <p:cNvGrpSpPr/>
        <p:nvPr/>
      </p:nvGrpSpPr>
      <p:grpSpPr>
        <a:xfrm>
          <a:off x="0" y="0"/>
          <a:ext cx="0" cy="0"/>
          <a:chOff x="0" y="0"/>
          <a:chExt cx="0" cy="0"/>
        </a:xfrm>
      </p:grpSpPr>
      <p:grpSp>
        <p:nvGrpSpPr>
          <p:cNvPr id="182" name="Group 6"/>
          <p:cNvGrpSpPr/>
          <p:nvPr/>
        </p:nvGrpSpPr>
        <p:grpSpPr>
          <a:xfrm>
            <a:off x="0" y="-8640"/>
            <a:ext cx="12191760" cy="6866640"/>
            <a:chOff x="0" y="-8640"/>
            <a:chExt cx="12191760" cy="6866640"/>
          </a:xfrm>
        </p:grpSpPr>
        <p:cxnSp>
          <p:nvCxnSpPr>
            <p:cNvPr id="183" name="Straight Connector 19"/>
            <p:cNvCxnSpPr/>
            <p:nvPr/>
          </p:nvCxnSpPr>
          <p:spPr>
            <a:xfrm>
              <a:off x="9370800" y="0"/>
              <a:ext cx="1219680" cy="6858360"/>
            </a:xfrm>
            <a:prstGeom prst="straightConnector1">
              <a:avLst/>
            </a:prstGeom>
            <a:ln cap="rnd" w="9525">
              <a:solidFill>
                <a:srgbClr val="ffffff">
                  <a:lumMod val="75000"/>
                </a:srgbClr>
              </a:solidFill>
              <a:round/>
            </a:ln>
          </p:spPr>
        </p:cxnSp>
        <p:cxnSp>
          <p:nvCxnSpPr>
            <p:cNvPr id="184" name="Straight Connector 20"/>
            <p:cNvCxnSpPr/>
            <p:nvPr/>
          </p:nvCxnSpPr>
          <p:spPr>
            <a:xfrm flipH="1">
              <a:off x="7425000" y="3681360"/>
              <a:ext cx="4763880" cy="3177000"/>
            </a:xfrm>
            <a:prstGeom prst="straightConnector1">
              <a:avLst/>
            </a:prstGeom>
            <a:ln cap="rnd" w="9525">
              <a:solidFill>
                <a:srgbClr val="ffffff">
                  <a:lumMod val="85000"/>
                </a:srgbClr>
              </a:solidFill>
              <a:round/>
            </a:ln>
          </p:spPr>
        </p:cxnSp>
        <p:sp>
          <p:nvSpPr>
            <p:cNvPr id="185" name="Rectangle 23"/>
            <p:cNvSpPr/>
            <p:nvPr/>
          </p:nvSpPr>
          <p:spPr>
            <a:xfrm>
              <a:off x="9181440" y="-8640"/>
              <a:ext cx="3007080" cy="6866280"/>
            </a:xfrm>
            <a:custGeom>
              <a:avLst/>
              <a:gdLst>
                <a:gd name="textAreaLeft" fmla="*/ 0 w 3007080"/>
                <a:gd name="textAreaRight" fmla="*/ 3007440 w 3007080"/>
                <a:gd name="textAreaTop" fmla="*/ 0 h 6866280"/>
                <a:gd name="textAreaBottom" fmla="*/ 6866640 h 6866280"/>
              </a:gdLst>
              <a:ahLst/>
              <a:cxnLst/>
              <a:rect l="textAreaLeft" t="textAreaTop" r="textAreaRight" b="textAreaBottom"/>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a:outerShdw blurRad="38160" dir="5400000" dist="2556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rIns="90000" tIns="45000" bIns="45000" anchor="t">
              <a:noAutofit/>
            </a:bodyPr>
            <a:p>
              <a:endParaRPr b="0" lang="fr-FR" sz="1800" strike="noStrike" u="none">
                <a:solidFill>
                  <a:srgbClr val="000000"/>
                </a:solidFill>
                <a:effectLst/>
                <a:uFillTx/>
                <a:latin typeface="Calibri"/>
              </a:endParaRPr>
            </a:p>
          </p:txBody>
        </p:sp>
        <p:sp>
          <p:nvSpPr>
            <p:cNvPr id="186" name="Rectangle 25"/>
            <p:cNvSpPr/>
            <p:nvPr/>
          </p:nvSpPr>
          <p:spPr>
            <a:xfrm>
              <a:off x="9603360" y="-8640"/>
              <a:ext cx="2588040" cy="6866280"/>
            </a:xfrm>
            <a:custGeom>
              <a:avLst/>
              <a:gdLst>
                <a:gd name="textAreaLeft" fmla="*/ 0 w 2588040"/>
                <a:gd name="textAreaRight" fmla="*/ 2588400 w 2588040"/>
                <a:gd name="textAreaTop" fmla="*/ 0 h 6866280"/>
                <a:gd name="textAreaBottom" fmla="*/ 6866640 h 6866280"/>
              </a:gdLst>
              <a:ahLst/>
              <a:cxnLst/>
              <a:rect l="textAreaLeft" t="textAreaTop" r="textAreaRight" b="textAreaBottom"/>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a:outerShdw blurRad="38160" dir="5400000" dist="2556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rIns="90000" tIns="45000" bIns="45000" anchor="t">
              <a:noAutofit/>
            </a:bodyPr>
            <a:p>
              <a:endParaRPr b="0" lang="fr-FR" sz="1800" strike="noStrike" u="none">
                <a:solidFill>
                  <a:srgbClr val="000000"/>
                </a:solidFill>
                <a:effectLst/>
                <a:uFillTx/>
                <a:latin typeface="Calibri"/>
              </a:endParaRPr>
            </a:p>
          </p:txBody>
        </p:sp>
        <p:sp>
          <p:nvSpPr>
            <p:cNvPr id="187" name="Isosceles Triangle 23"/>
            <p:cNvSpPr/>
            <p:nvPr/>
          </p:nvSpPr>
          <p:spPr>
            <a:xfrm>
              <a:off x="8932320" y="3048120"/>
              <a:ext cx="3259440" cy="3809520"/>
            </a:xfrm>
            <a:prstGeom prst="triangle">
              <a:avLst>
                <a:gd name="adj" fmla="val 100000"/>
              </a:avLst>
            </a:prstGeom>
            <a:solidFill>
              <a:schemeClr val="accent2">
                <a:alpha val="72000"/>
              </a:schemeClr>
            </a:solidFill>
            <a:ln>
              <a:noFill/>
            </a:ln>
            <a:effectLst>
              <a:outerShdw blurRad="38160" dir="5400000" dist="2556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rIns="90000" tIns="45000" bIns="45000" anchor="t">
              <a:noAutofit/>
            </a:bodyPr>
            <a:p>
              <a:endParaRPr b="0" lang="fr-FR" sz="1800" strike="noStrike" u="none">
                <a:solidFill>
                  <a:srgbClr val="ffffff"/>
                </a:solidFill>
                <a:effectLst/>
                <a:uFillTx/>
                <a:latin typeface="Calibri"/>
              </a:endParaRPr>
            </a:p>
          </p:txBody>
        </p:sp>
        <p:sp>
          <p:nvSpPr>
            <p:cNvPr id="188" name="Rectangle 27"/>
            <p:cNvSpPr/>
            <p:nvPr/>
          </p:nvSpPr>
          <p:spPr>
            <a:xfrm>
              <a:off x="9334440" y="-8640"/>
              <a:ext cx="2854080" cy="6866280"/>
            </a:xfrm>
            <a:custGeom>
              <a:avLst/>
              <a:gdLst>
                <a:gd name="textAreaLeft" fmla="*/ 0 w 2854080"/>
                <a:gd name="textAreaRight" fmla="*/ 2854440 w 2854080"/>
                <a:gd name="textAreaTop" fmla="*/ 0 h 6866280"/>
                <a:gd name="textAreaBottom" fmla="*/ 6866640 h 6866280"/>
              </a:gdLst>
              <a:ahLst/>
              <a:cxnLst/>
              <a:rect l="textAreaLeft" t="textAreaTop" r="textAreaRight" b="textAreaBottom"/>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a:outerShdw blurRad="38160" dir="5400000" dist="2556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rIns="90000" tIns="45000" bIns="45000" anchor="t">
              <a:noAutofit/>
            </a:bodyPr>
            <a:p>
              <a:endParaRPr b="0" lang="fr-FR" sz="1800" strike="noStrike" u="none">
                <a:solidFill>
                  <a:srgbClr val="ffffff"/>
                </a:solidFill>
                <a:effectLst/>
                <a:uFillTx/>
                <a:latin typeface="Calibri"/>
              </a:endParaRPr>
            </a:p>
          </p:txBody>
        </p:sp>
        <p:sp>
          <p:nvSpPr>
            <p:cNvPr id="189" name="Rectangle 28"/>
            <p:cNvSpPr/>
            <p:nvPr/>
          </p:nvSpPr>
          <p:spPr>
            <a:xfrm>
              <a:off x="10898640" y="-8640"/>
              <a:ext cx="1289880" cy="6866280"/>
            </a:xfrm>
            <a:custGeom>
              <a:avLst/>
              <a:gdLst>
                <a:gd name="textAreaLeft" fmla="*/ 0 w 1289880"/>
                <a:gd name="textAreaRight" fmla="*/ 1290240 w 1289880"/>
                <a:gd name="textAreaTop" fmla="*/ 0 h 6866280"/>
                <a:gd name="textAreaBottom" fmla="*/ 6866640 h 6866280"/>
              </a:gdLst>
              <a:ahLst/>
              <a:cxnLst/>
              <a:rect l="textAreaLeft" t="textAreaTop" r="textAreaRight" b="textAreaBottom"/>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a:outerShdw blurRad="38160" dir="5400000" dist="2556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rIns="90000" tIns="45000" bIns="45000" anchor="t">
              <a:noAutofit/>
            </a:bodyPr>
            <a:p>
              <a:endParaRPr b="0" lang="fr-FR" sz="1800" strike="noStrike" u="none">
                <a:solidFill>
                  <a:srgbClr val="000000"/>
                </a:solidFill>
                <a:effectLst/>
                <a:uFillTx/>
                <a:latin typeface="Calibri"/>
              </a:endParaRPr>
            </a:p>
          </p:txBody>
        </p:sp>
        <p:sp>
          <p:nvSpPr>
            <p:cNvPr id="190" name="Rectangle 29"/>
            <p:cNvSpPr/>
            <p:nvPr/>
          </p:nvSpPr>
          <p:spPr>
            <a:xfrm>
              <a:off x="10938960" y="-8640"/>
              <a:ext cx="1249560" cy="6866280"/>
            </a:xfrm>
            <a:custGeom>
              <a:avLst/>
              <a:gdLst>
                <a:gd name="textAreaLeft" fmla="*/ 0 w 1249560"/>
                <a:gd name="textAreaRight" fmla="*/ 1249920 w 1249560"/>
                <a:gd name="textAreaTop" fmla="*/ 0 h 6866280"/>
                <a:gd name="textAreaBottom" fmla="*/ 6866640 h 6866280"/>
              </a:gdLst>
              <a:ahLst/>
              <a:cxnLst/>
              <a:rect l="textAreaLeft" t="textAreaTop" r="textAreaRight" b="textAreaBottom"/>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a:outerShdw blurRad="38160" dir="5400000" dist="2556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rIns="90000" tIns="45000" bIns="45000" anchor="t">
              <a:noAutofit/>
            </a:bodyPr>
            <a:p>
              <a:endParaRPr b="0" lang="fr-FR" sz="1800" strike="noStrike" u="none">
                <a:solidFill>
                  <a:srgbClr val="000000"/>
                </a:solidFill>
                <a:effectLst/>
                <a:uFillTx/>
                <a:latin typeface="Calibri"/>
              </a:endParaRPr>
            </a:p>
          </p:txBody>
        </p:sp>
        <p:sp>
          <p:nvSpPr>
            <p:cNvPr id="191" name="Isosceles Triangle 27"/>
            <p:cNvSpPr/>
            <p:nvPr/>
          </p:nvSpPr>
          <p:spPr>
            <a:xfrm>
              <a:off x="10371600" y="3589920"/>
              <a:ext cx="1816920" cy="3267720"/>
            </a:xfrm>
            <a:prstGeom prst="triangle">
              <a:avLst>
                <a:gd name="adj" fmla="val 100000"/>
              </a:avLst>
            </a:prstGeom>
            <a:solidFill>
              <a:schemeClr val="accent1">
                <a:alpha val="80000"/>
              </a:schemeClr>
            </a:solidFill>
            <a:ln>
              <a:noFill/>
            </a:ln>
            <a:effectLst>
              <a:outerShdw blurRad="38160" dir="5400000" dist="2556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rIns="90000" tIns="45000" bIns="45000" anchor="t">
              <a:noAutofit/>
            </a:bodyPr>
            <a:p>
              <a:endParaRPr b="0" lang="fr-FR" sz="1800" strike="noStrike" u="none">
                <a:solidFill>
                  <a:srgbClr val="000000"/>
                </a:solidFill>
                <a:effectLst/>
                <a:uFillTx/>
                <a:latin typeface="Calibri"/>
              </a:endParaRPr>
            </a:p>
          </p:txBody>
        </p:sp>
        <p:sp>
          <p:nvSpPr>
            <p:cNvPr id="192" name="Isosceles Triangle 28"/>
            <p:cNvSpPr/>
            <p:nvPr/>
          </p:nvSpPr>
          <p:spPr>
            <a:xfrm>
              <a:off x="0" y="4013280"/>
              <a:ext cx="448200" cy="2844360"/>
            </a:xfrm>
            <a:prstGeom prst="triangle">
              <a:avLst>
                <a:gd name="adj" fmla="val 0"/>
              </a:avLst>
            </a:prstGeom>
            <a:solidFill>
              <a:schemeClr val="accent1">
                <a:alpha val="85000"/>
              </a:schemeClr>
            </a:solidFill>
            <a:ln>
              <a:noFill/>
            </a:ln>
            <a:effectLst>
              <a:outerShdw blurRad="38160" dir="5400000" dist="2556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rIns="90000" tIns="45000" bIns="45000" anchor="t">
              <a:noAutofit/>
            </a:bodyPr>
            <a:p>
              <a:endParaRPr b="0" lang="fr-FR" sz="1800" strike="noStrike" u="none">
                <a:solidFill>
                  <a:srgbClr val="000000"/>
                </a:solidFill>
                <a:effectLst/>
                <a:uFillTx/>
                <a:latin typeface="Calibri"/>
              </a:endParaRPr>
            </a:p>
          </p:txBody>
        </p:sp>
      </p:grpSp>
      <p:sp>
        <p:nvSpPr>
          <p:cNvPr id="193" name="PlaceHolder 1"/>
          <p:cNvSpPr>
            <a:spLocks noGrp="1"/>
          </p:cNvSpPr>
          <p:nvPr>
            <p:ph type="title"/>
          </p:nvPr>
        </p:nvSpPr>
        <p:spPr>
          <a:xfrm>
            <a:off x="677160" y="609480"/>
            <a:ext cx="8596440" cy="1320480"/>
          </a:xfrm>
          <a:prstGeom prst="rect">
            <a:avLst/>
          </a:prstGeom>
          <a:noFill/>
          <a:ln w="0">
            <a:noFill/>
          </a:ln>
        </p:spPr>
        <p:txBody>
          <a:bodyPr lIns="91440" rIns="91440" tIns="45720" bIns="45720" anchor="t">
            <a:noAutofit/>
          </a:bodyPr>
          <a:p>
            <a:pPr indent="0" defTabSz="457200">
              <a:lnSpc>
                <a:spcPct val="100000"/>
              </a:lnSpc>
              <a:buNone/>
            </a:pPr>
            <a:r>
              <a:rPr b="0" lang="fr-FR" sz="3600" strike="noStrike" u="none">
                <a:solidFill>
                  <a:schemeClr val="accent1"/>
                </a:solidFill>
                <a:effectLst/>
                <a:uFillTx/>
                <a:latin typeface="Trebuchet MS"/>
              </a:rPr>
              <a:t>Modifiez le style du titre</a:t>
            </a:r>
            <a:endParaRPr b="0" lang="en-US" sz="3600" strike="noStrike" u="none">
              <a:solidFill>
                <a:schemeClr val="dk1"/>
              </a:solidFill>
              <a:effectLst/>
              <a:uFillTx/>
              <a:latin typeface="Trebuchet MS"/>
            </a:endParaRPr>
          </a:p>
        </p:txBody>
      </p:sp>
      <p:sp>
        <p:nvSpPr>
          <p:cNvPr id="194" name="PlaceHolder 2"/>
          <p:cNvSpPr>
            <a:spLocks noGrp="1"/>
          </p:cNvSpPr>
          <p:nvPr>
            <p:ph type="body"/>
          </p:nvPr>
        </p:nvSpPr>
        <p:spPr>
          <a:xfrm>
            <a:off x="677160" y="2160720"/>
            <a:ext cx="4183560" cy="3880440"/>
          </a:xfrm>
          <a:prstGeom prst="rect">
            <a:avLst/>
          </a:prstGeom>
          <a:noFill/>
          <a:ln w="0">
            <a:noFill/>
          </a:ln>
        </p:spPr>
        <p:txBody>
          <a:bodyPr lIns="91440" rIns="91440" tIns="45720" bIns="45720" anchor="t">
            <a:noAutofit/>
          </a:bodyPr>
          <a:p>
            <a:pPr marL="343080" indent="-343080" defTabSz="457200">
              <a:lnSpc>
                <a:spcPct val="100000"/>
              </a:lnSpc>
              <a:spcBef>
                <a:spcPts val="1001"/>
              </a:spcBef>
              <a:buClr>
                <a:srgbClr val="90c226"/>
              </a:buClr>
              <a:buSzPct val="80000"/>
              <a:buFont typeface="Wingdings 3" charset="2"/>
              <a:buChar char=""/>
            </a:pPr>
            <a:r>
              <a:rPr b="0" lang="fr-FR" sz="1800" strike="noStrike" u="none">
                <a:solidFill>
                  <a:schemeClr val="dk1">
                    <a:lumMod val="75000"/>
                    <a:lumOff val="25000"/>
                  </a:schemeClr>
                </a:solidFill>
                <a:effectLst/>
                <a:uFillTx/>
                <a:latin typeface="Trebuchet MS"/>
              </a:rPr>
              <a:t>Cliquez pour modifier les styles du texte du masque</a:t>
            </a:r>
            <a:endParaRPr b="0" lang="en-US" sz="1800" strike="noStrike" u="none">
              <a:solidFill>
                <a:schemeClr val="dk1">
                  <a:lumMod val="75000"/>
                  <a:lumOff val="25000"/>
                </a:schemeClr>
              </a:solidFill>
              <a:effectLst/>
              <a:uFillTx/>
              <a:latin typeface="Trebuchet MS"/>
            </a:endParaRPr>
          </a:p>
          <a:p>
            <a:pPr lvl="1" marL="743040" indent="-285840" defTabSz="457200">
              <a:lnSpc>
                <a:spcPct val="100000"/>
              </a:lnSpc>
              <a:spcBef>
                <a:spcPts val="1001"/>
              </a:spcBef>
              <a:buClr>
                <a:srgbClr val="90c226"/>
              </a:buClr>
              <a:buSzPct val="80000"/>
              <a:buFont typeface="Wingdings 3" charset="2"/>
              <a:buChar char=""/>
            </a:pPr>
            <a:r>
              <a:rPr b="0" lang="fr-FR" sz="1600" strike="noStrike" u="none">
                <a:solidFill>
                  <a:schemeClr val="dk1">
                    <a:lumMod val="75000"/>
                    <a:lumOff val="25000"/>
                  </a:schemeClr>
                </a:solidFill>
                <a:effectLst/>
                <a:uFillTx/>
                <a:latin typeface="Trebuchet MS"/>
              </a:rPr>
              <a:t>Deuxième niveau</a:t>
            </a:r>
            <a:endParaRPr b="0" lang="en-US" sz="1600" strike="noStrike" u="none">
              <a:solidFill>
                <a:schemeClr val="dk1">
                  <a:lumMod val="75000"/>
                  <a:lumOff val="25000"/>
                </a:schemeClr>
              </a:solidFill>
              <a:effectLst/>
              <a:uFillTx/>
              <a:latin typeface="Trebuchet MS"/>
            </a:endParaRPr>
          </a:p>
          <a:p>
            <a:pPr lvl="2" marL="1143000" indent="-228600" defTabSz="457200">
              <a:lnSpc>
                <a:spcPct val="100000"/>
              </a:lnSpc>
              <a:spcBef>
                <a:spcPts val="1001"/>
              </a:spcBef>
              <a:buClr>
                <a:srgbClr val="90c226"/>
              </a:buClr>
              <a:buSzPct val="80000"/>
              <a:buFont typeface="Wingdings 3" charset="2"/>
              <a:buChar char=""/>
            </a:pPr>
            <a:r>
              <a:rPr b="0" lang="fr-FR" sz="1400" strike="noStrike" u="none">
                <a:solidFill>
                  <a:schemeClr val="dk1">
                    <a:lumMod val="75000"/>
                    <a:lumOff val="25000"/>
                  </a:schemeClr>
                </a:solidFill>
                <a:effectLst/>
                <a:uFillTx/>
                <a:latin typeface="Trebuchet MS"/>
              </a:rPr>
              <a:t>Troisième niveau</a:t>
            </a:r>
            <a:endParaRPr b="0" lang="en-US" sz="1400" strike="noStrike" u="none">
              <a:solidFill>
                <a:schemeClr val="dk1">
                  <a:lumMod val="75000"/>
                  <a:lumOff val="25000"/>
                </a:schemeClr>
              </a:solidFill>
              <a:effectLst/>
              <a:uFillTx/>
              <a:latin typeface="Trebuchet MS"/>
            </a:endParaRPr>
          </a:p>
          <a:p>
            <a:pPr lvl="3" marL="1600200" indent="-228600" defTabSz="457200">
              <a:lnSpc>
                <a:spcPct val="100000"/>
              </a:lnSpc>
              <a:spcBef>
                <a:spcPts val="1001"/>
              </a:spcBef>
              <a:buClr>
                <a:srgbClr val="90c226"/>
              </a:buClr>
              <a:buSzPct val="80000"/>
              <a:buFont typeface="Wingdings 3" charset="2"/>
              <a:buChar char=""/>
            </a:pPr>
            <a:r>
              <a:rPr b="0" lang="fr-FR" sz="1200" strike="noStrike" u="none">
                <a:solidFill>
                  <a:schemeClr val="dk1">
                    <a:lumMod val="75000"/>
                    <a:lumOff val="25000"/>
                  </a:schemeClr>
                </a:solidFill>
                <a:effectLst/>
                <a:uFillTx/>
                <a:latin typeface="Trebuchet MS"/>
              </a:rPr>
              <a:t>Quatrième niveau</a:t>
            </a:r>
            <a:endParaRPr b="0" lang="en-US" sz="1200" strike="noStrike" u="none">
              <a:solidFill>
                <a:schemeClr val="dk1">
                  <a:lumMod val="75000"/>
                  <a:lumOff val="25000"/>
                </a:schemeClr>
              </a:solidFill>
              <a:effectLst/>
              <a:uFillTx/>
              <a:latin typeface="Trebuchet MS"/>
            </a:endParaRPr>
          </a:p>
          <a:p>
            <a:pPr lvl="4" marL="2057400" indent="-228600" defTabSz="457200">
              <a:lnSpc>
                <a:spcPct val="100000"/>
              </a:lnSpc>
              <a:spcBef>
                <a:spcPts val="1001"/>
              </a:spcBef>
              <a:buClr>
                <a:srgbClr val="90c226"/>
              </a:buClr>
              <a:buSzPct val="80000"/>
              <a:buFont typeface="Wingdings 3" charset="2"/>
              <a:buChar char=""/>
            </a:pPr>
            <a:r>
              <a:rPr b="0" lang="fr-FR" sz="1200" strike="noStrike" u="none">
                <a:solidFill>
                  <a:schemeClr val="dk1">
                    <a:lumMod val="75000"/>
                    <a:lumOff val="25000"/>
                  </a:schemeClr>
                </a:solidFill>
                <a:effectLst/>
                <a:uFillTx/>
                <a:latin typeface="Trebuchet MS"/>
              </a:rPr>
              <a:t>Cinquième niveau</a:t>
            </a:r>
            <a:endParaRPr b="0" lang="en-US" sz="1200" strike="noStrike" u="none">
              <a:solidFill>
                <a:schemeClr val="dk1">
                  <a:lumMod val="75000"/>
                  <a:lumOff val="25000"/>
                </a:schemeClr>
              </a:solidFill>
              <a:effectLst/>
              <a:uFillTx/>
              <a:latin typeface="Trebuchet MS"/>
            </a:endParaRPr>
          </a:p>
        </p:txBody>
      </p:sp>
      <p:sp>
        <p:nvSpPr>
          <p:cNvPr id="195" name="PlaceHolder 3"/>
          <p:cNvSpPr>
            <a:spLocks noGrp="1"/>
          </p:cNvSpPr>
          <p:nvPr>
            <p:ph type="body"/>
          </p:nvPr>
        </p:nvSpPr>
        <p:spPr>
          <a:xfrm>
            <a:off x="5090040" y="2160720"/>
            <a:ext cx="4183560" cy="3880440"/>
          </a:xfrm>
          <a:prstGeom prst="rect">
            <a:avLst/>
          </a:prstGeom>
          <a:noFill/>
          <a:ln w="0">
            <a:noFill/>
          </a:ln>
        </p:spPr>
        <p:txBody>
          <a:bodyPr lIns="91440" rIns="91440" tIns="45720" bIns="45720" anchor="t">
            <a:noAutofit/>
          </a:bodyPr>
          <a:p>
            <a:pPr marL="343080" indent="-343080" defTabSz="457200">
              <a:lnSpc>
                <a:spcPct val="100000"/>
              </a:lnSpc>
              <a:spcBef>
                <a:spcPts val="1001"/>
              </a:spcBef>
              <a:buClr>
                <a:srgbClr val="90c226"/>
              </a:buClr>
              <a:buSzPct val="80000"/>
              <a:buFont typeface="Wingdings 3" charset="2"/>
              <a:buChar char=""/>
            </a:pPr>
            <a:r>
              <a:rPr b="0" lang="fr-FR" sz="1800" strike="noStrike" u="none">
                <a:solidFill>
                  <a:schemeClr val="dk1">
                    <a:lumMod val="75000"/>
                    <a:lumOff val="25000"/>
                  </a:schemeClr>
                </a:solidFill>
                <a:effectLst/>
                <a:uFillTx/>
                <a:latin typeface="Trebuchet MS"/>
              </a:rPr>
              <a:t>Cliquez pour modifier les styles du texte du masque</a:t>
            </a:r>
            <a:endParaRPr b="0" lang="en-US" sz="1800" strike="noStrike" u="none">
              <a:solidFill>
                <a:schemeClr val="dk1">
                  <a:lumMod val="75000"/>
                  <a:lumOff val="25000"/>
                </a:schemeClr>
              </a:solidFill>
              <a:effectLst/>
              <a:uFillTx/>
              <a:latin typeface="Trebuchet MS"/>
            </a:endParaRPr>
          </a:p>
          <a:p>
            <a:pPr lvl="1" marL="743040" indent="-285840" defTabSz="457200">
              <a:lnSpc>
                <a:spcPct val="100000"/>
              </a:lnSpc>
              <a:spcBef>
                <a:spcPts val="1001"/>
              </a:spcBef>
              <a:buClr>
                <a:srgbClr val="90c226"/>
              </a:buClr>
              <a:buSzPct val="80000"/>
              <a:buFont typeface="Wingdings 3" charset="2"/>
              <a:buChar char=""/>
            </a:pPr>
            <a:r>
              <a:rPr b="0" lang="fr-FR" sz="1600" strike="noStrike" u="none">
                <a:solidFill>
                  <a:schemeClr val="dk1">
                    <a:lumMod val="75000"/>
                    <a:lumOff val="25000"/>
                  </a:schemeClr>
                </a:solidFill>
                <a:effectLst/>
                <a:uFillTx/>
                <a:latin typeface="Trebuchet MS"/>
              </a:rPr>
              <a:t>Deuxième niveau</a:t>
            </a:r>
            <a:endParaRPr b="0" lang="en-US" sz="1600" strike="noStrike" u="none">
              <a:solidFill>
                <a:schemeClr val="dk1">
                  <a:lumMod val="75000"/>
                  <a:lumOff val="25000"/>
                </a:schemeClr>
              </a:solidFill>
              <a:effectLst/>
              <a:uFillTx/>
              <a:latin typeface="Trebuchet MS"/>
            </a:endParaRPr>
          </a:p>
          <a:p>
            <a:pPr lvl="2" marL="1143000" indent="-228600" defTabSz="457200">
              <a:lnSpc>
                <a:spcPct val="100000"/>
              </a:lnSpc>
              <a:spcBef>
                <a:spcPts val="1001"/>
              </a:spcBef>
              <a:buClr>
                <a:srgbClr val="90c226"/>
              </a:buClr>
              <a:buSzPct val="80000"/>
              <a:buFont typeface="Wingdings 3" charset="2"/>
              <a:buChar char=""/>
            </a:pPr>
            <a:r>
              <a:rPr b="0" lang="fr-FR" sz="1400" strike="noStrike" u="none">
                <a:solidFill>
                  <a:schemeClr val="dk1">
                    <a:lumMod val="75000"/>
                    <a:lumOff val="25000"/>
                  </a:schemeClr>
                </a:solidFill>
                <a:effectLst/>
                <a:uFillTx/>
                <a:latin typeface="Trebuchet MS"/>
              </a:rPr>
              <a:t>Troisième niveau</a:t>
            </a:r>
            <a:endParaRPr b="0" lang="en-US" sz="1400" strike="noStrike" u="none">
              <a:solidFill>
                <a:schemeClr val="dk1">
                  <a:lumMod val="75000"/>
                  <a:lumOff val="25000"/>
                </a:schemeClr>
              </a:solidFill>
              <a:effectLst/>
              <a:uFillTx/>
              <a:latin typeface="Trebuchet MS"/>
            </a:endParaRPr>
          </a:p>
          <a:p>
            <a:pPr lvl="3" marL="1600200" indent="-228600" defTabSz="457200">
              <a:lnSpc>
                <a:spcPct val="100000"/>
              </a:lnSpc>
              <a:spcBef>
                <a:spcPts val="1001"/>
              </a:spcBef>
              <a:buClr>
                <a:srgbClr val="90c226"/>
              </a:buClr>
              <a:buSzPct val="80000"/>
              <a:buFont typeface="Wingdings 3" charset="2"/>
              <a:buChar char=""/>
            </a:pPr>
            <a:r>
              <a:rPr b="0" lang="fr-FR" sz="1200" strike="noStrike" u="none">
                <a:solidFill>
                  <a:schemeClr val="dk1">
                    <a:lumMod val="75000"/>
                    <a:lumOff val="25000"/>
                  </a:schemeClr>
                </a:solidFill>
                <a:effectLst/>
                <a:uFillTx/>
                <a:latin typeface="Trebuchet MS"/>
              </a:rPr>
              <a:t>Quatrième niveau</a:t>
            </a:r>
            <a:endParaRPr b="0" lang="en-US" sz="1200" strike="noStrike" u="none">
              <a:solidFill>
                <a:schemeClr val="dk1">
                  <a:lumMod val="75000"/>
                  <a:lumOff val="25000"/>
                </a:schemeClr>
              </a:solidFill>
              <a:effectLst/>
              <a:uFillTx/>
              <a:latin typeface="Trebuchet MS"/>
            </a:endParaRPr>
          </a:p>
          <a:p>
            <a:pPr lvl="4" marL="2057400" indent="-228600" defTabSz="457200">
              <a:lnSpc>
                <a:spcPct val="100000"/>
              </a:lnSpc>
              <a:spcBef>
                <a:spcPts val="1001"/>
              </a:spcBef>
              <a:buClr>
                <a:srgbClr val="90c226"/>
              </a:buClr>
              <a:buSzPct val="80000"/>
              <a:buFont typeface="Wingdings 3" charset="2"/>
              <a:buChar char=""/>
            </a:pPr>
            <a:r>
              <a:rPr b="0" lang="fr-FR" sz="1200" strike="noStrike" u="none">
                <a:solidFill>
                  <a:schemeClr val="dk1">
                    <a:lumMod val="75000"/>
                    <a:lumOff val="25000"/>
                  </a:schemeClr>
                </a:solidFill>
                <a:effectLst/>
                <a:uFillTx/>
                <a:latin typeface="Trebuchet MS"/>
              </a:rPr>
              <a:t>Cinquième niveau</a:t>
            </a:r>
            <a:endParaRPr b="0" lang="en-US" sz="1200" strike="noStrike" u="none">
              <a:solidFill>
                <a:schemeClr val="dk1">
                  <a:lumMod val="75000"/>
                  <a:lumOff val="25000"/>
                </a:schemeClr>
              </a:solidFill>
              <a:effectLst/>
              <a:uFillTx/>
              <a:latin typeface="Trebuchet MS"/>
            </a:endParaRPr>
          </a:p>
        </p:txBody>
      </p:sp>
      <p:sp>
        <p:nvSpPr>
          <p:cNvPr id="196" name="PlaceHolder 4"/>
          <p:cNvSpPr>
            <a:spLocks noGrp="1"/>
          </p:cNvSpPr>
          <p:nvPr>
            <p:ph type="dt" idx="31"/>
          </p:nvPr>
        </p:nvSpPr>
        <p:spPr>
          <a:xfrm>
            <a:off x="7205040" y="6041520"/>
            <a:ext cx="911520" cy="364680"/>
          </a:xfrm>
          <a:prstGeom prst="rect">
            <a:avLst/>
          </a:prstGeom>
          <a:noFill/>
          <a:ln w="0">
            <a:noFill/>
          </a:ln>
        </p:spPr>
        <p:txBody>
          <a:bodyPr lIns="91440" rIns="91440" tIns="45720" bIns="45720" anchor="ctr">
            <a:noAutofit/>
          </a:bodyPr>
          <a:lstStyle>
            <a:lvl1pPr indent="0" algn="r" defTabSz="457200">
              <a:lnSpc>
                <a:spcPct val="100000"/>
              </a:lnSpc>
              <a:buNone/>
              <a:defRPr b="0" lang="en-US" sz="900" strike="noStrike" u="none">
                <a:solidFill>
                  <a:schemeClr val="dk1">
                    <a:tint val="75000"/>
                  </a:schemeClr>
                </a:solidFill>
                <a:effectLst/>
                <a:uFillTx/>
                <a:latin typeface="Trebuchet MS"/>
              </a:defRPr>
            </a:lvl1pPr>
          </a:lstStyle>
          <a:p>
            <a:pPr indent="0" algn="r" defTabSz="457200">
              <a:lnSpc>
                <a:spcPct val="100000"/>
              </a:lnSpc>
              <a:buNone/>
            </a:pPr>
            <a:r>
              <a:rPr b="0" lang="en-US" sz="900" strike="noStrike" u="none">
                <a:solidFill>
                  <a:schemeClr val="dk1">
                    <a:tint val="75000"/>
                  </a:schemeClr>
                </a:solidFill>
                <a:effectLst/>
                <a:uFillTx/>
                <a:latin typeface="Trebuchet MS"/>
              </a:rPr>
              <a:t>&lt;date/heure&gt;</a:t>
            </a:r>
            <a:endParaRPr b="0" lang="fr-FR" sz="900" strike="noStrike" u="none">
              <a:solidFill>
                <a:srgbClr val="000000"/>
              </a:solidFill>
              <a:effectLst/>
              <a:uFillTx/>
              <a:latin typeface="Calibri"/>
            </a:endParaRPr>
          </a:p>
        </p:txBody>
      </p:sp>
      <p:sp>
        <p:nvSpPr>
          <p:cNvPr id="197" name="PlaceHolder 5"/>
          <p:cNvSpPr>
            <a:spLocks noGrp="1"/>
          </p:cNvSpPr>
          <p:nvPr>
            <p:ph type="ftr" idx="32"/>
          </p:nvPr>
        </p:nvSpPr>
        <p:spPr>
          <a:xfrm>
            <a:off x="677160" y="6041520"/>
            <a:ext cx="6297120" cy="364680"/>
          </a:xfrm>
          <a:prstGeom prst="rect">
            <a:avLst/>
          </a:prstGeom>
          <a:noFill/>
          <a:ln w="0">
            <a:noFill/>
          </a:ln>
        </p:spPr>
        <p:txBody>
          <a:bodyPr lIns="91440" rIns="91440" tIns="45720" bIns="45720" anchor="ctr">
            <a:noAutofit/>
          </a:bodyPr>
          <a:lstStyle>
            <a:lvl1pPr indent="0" algn="ctr">
              <a:buNone/>
              <a:defRPr b="0" lang="fr-FR" sz="1400" strike="noStrike" u="none">
                <a:solidFill>
                  <a:srgbClr val="000000"/>
                </a:solidFill>
                <a:effectLst/>
                <a:uFillTx/>
                <a:latin typeface="Calibri"/>
              </a:defRPr>
            </a:lvl1pPr>
          </a:lstStyle>
          <a:p>
            <a:pPr indent="0" algn="ctr">
              <a:buNone/>
            </a:pPr>
            <a:r>
              <a:rPr b="0" lang="fr-FR" sz="1400" strike="noStrike" u="none">
                <a:solidFill>
                  <a:srgbClr val="000000"/>
                </a:solidFill>
                <a:effectLst/>
                <a:uFillTx/>
                <a:latin typeface="Calibri"/>
              </a:rPr>
              <a:t>&lt;pied de page&gt;</a:t>
            </a:r>
            <a:endParaRPr b="0" lang="fr-FR" sz="1400" strike="noStrike" u="none">
              <a:solidFill>
                <a:srgbClr val="000000"/>
              </a:solidFill>
              <a:effectLst/>
              <a:uFillTx/>
              <a:latin typeface="Calibri"/>
            </a:endParaRPr>
          </a:p>
        </p:txBody>
      </p:sp>
      <p:sp>
        <p:nvSpPr>
          <p:cNvPr id="198" name="PlaceHolder 6"/>
          <p:cNvSpPr>
            <a:spLocks noGrp="1"/>
          </p:cNvSpPr>
          <p:nvPr>
            <p:ph type="sldNum" idx="33"/>
          </p:nvPr>
        </p:nvSpPr>
        <p:spPr>
          <a:xfrm>
            <a:off x="8590680" y="6041520"/>
            <a:ext cx="682920" cy="364680"/>
          </a:xfrm>
          <a:prstGeom prst="rect">
            <a:avLst/>
          </a:prstGeom>
          <a:noFill/>
          <a:ln w="0">
            <a:noFill/>
          </a:ln>
        </p:spPr>
        <p:txBody>
          <a:bodyPr lIns="91440" rIns="91440" tIns="45720" bIns="45720" anchor="ctr">
            <a:noAutofit/>
          </a:bodyPr>
          <a:lstStyle>
            <a:lvl1pPr indent="0" algn="r" defTabSz="457200">
              <a:lnSpc>
                <a:spcPct val="100000"/>
              </a:lnSpc>
              <a:buNone/>
              <a:defRPr b="0" lang="en-US" sz="900" strike="noStrike" u="none">
                <a:solidFill>
                  <a:schemeClr val="accent1"/>
                </a:solidFill>
                <a:effectLst/>
                <a:uFillTx/>
                <a:latin typeface="Trebuchet MS"/>
              </a:defRPr>
            </a:lvl1pPr>
          </a:lstStyle>
          <a:p>
            <a:pPr indent="0" algn="r" defTabSz="457200">
              <a:lnSpc>
                <a:spcPct val="100000"/>
              </a:lnSpc>
              <a:buNone/>
            </a:pPr>
            <a:fld id="{8DB85AA7-9171-435D-AFE6-3C5C4A8A8296}" type="slidenum">
              <a:rPr b="0" lang="en-US" sz="900" strike="noStrike" u="none">
                <a:solidFill>
                  <a:schemeClr val="accent1"/>
                </a:solidFill>
                <a:effectLst/>
                <a:uFillTx/>
                <a:latin typeface="Trebuchet MS"/>
              </a:rPr>
              <a:t>&lt;numéro&gt;</a:t>
            </a:fld>
            <a:endParaRPr b="0" lang="fr-FR" sz="900" strike="noStrike" u="none">
              <a:solidFill>
                <a:srgbClr val="000000"/>
              </a:solidFill>
              <a:effectLst/>
              <a:uFillTx/>
              <a:latin typeface="Calibri"/>
            </a:endParaRPr>
          </a:p>
        </p:txBody>
      </p:sp>
    </p:spTree>
  </p:cSld>
</p:sldLayout>
</file>

<file path=ppt/slideLayouts/slideLayout1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Comparaison">
    <p:bg>
      <p:bgPr>
        <a:solidFill>
          <a:srgbClr val="ffffff"/>
        </a:solidFill>
      </p:bgPr>
    </p:bg>
    <p:spTree>
      <p:nvGrpSpPr>
        <p:cNvPr id="1" name=""/>
        <p:cNvGrpSpPr/>
        <p:nvPr/>
      </p:nvGrpSpPr>
      <p:grpSpPr>
        <a:xfrm>
          <a:off x="0" y="0"/>
          <a:ext cx="0" cy="0"/>
          <a:chOff x="0" y="0"/>
          <a:chExt cx="0" cy="0"/>
        </a:xfrm>
      </p:grpSpPr>
      <p:grpSp>
        <p:nvGrpSpPr>
          <p:cNvPr id="199" name="Group 6"/>
          <p:cNvGrpSpPr/>
          <p:nvPr/>
        </p:nvGrpSpPr>
        <p:grpSpPr>
          <a:xfrm>
            <a:off x="0" y="-8640"/>
            <a:ext cx="12191760" cy="6866640"/>
            <a:chOff x="0" y="-8640"/>
            <a:chExt cx="12191760" cy="6866640"/>
          </a:xfrm>
        </p:grpSpPr>
        <p:cxnSp>
          <p:nvCxnSpPr>
            <p:cNvPr id="200" name="Straight Connector 19"/>
            <p:cNvCxnSpPr/>
            <p:nvPr/>
          </p:nvCxnSpPr>
          <p:spPr>
            <a:xfrm>
              <a:off x="9370800" y="0"/>
              <a:ext cx="1219680" cy="6858360"/>
            </a:xfrm>
            <a:prstGeom prst="straightConnector1">
              <a:avLst/>
            </a:prstGeom>
            <a:ln cap="rnd" w="9525">
              <a:solidFill>
                <a:srgbClr val="ffffff">
                  <a:lumMod val="75000"/>
                </a:srgbClr>
              </a:solidFill>
              <a:round/>
            </a:ln>
          </p:spPr>
        </p:cxnSp>
        <p:cxnSp>
          <p:nvCxnSpPr>
            <p:cNvPr id="201" name="Straight Connector 20"/>
            <p:cNvCxnSpPr/>
            <p:nvPr/>
          </p:nvCxnSpPr>
          <p:spPr>
            <a:xfrm flipH="1">
              <a:off x="7425000" y="3681360"/>
              <a:ext cx="4763880" cy="3177000"/>
            </a:xfrm>
            <a:prstGeom prst="straightConnector1">
              <a:avLst/>
            </a:prstGeom>
            <a:ln cap="rnd" w="9525">
              <a:solidFill>
                <a:srgbClr val="ffffff">
                  <a:lumMod val="85000"/>
                </a:srgbClr>
              </a:solidFill>
              <a:round/>
            </a:ln>
          </p:spPr>
        </p:cxnSp>
        <p:sp>
          <p:nvSpPr>
            <p:cNvPr id="202" name="Rectangle 23"/>
            <p:cNvSpPr/>
            <p:nvPr/>
          </p:nvSpPr>
          <p:spPr>
            <a:xfrm>
              <a:off x="9181440" y="-8640"/>
              <a:ext cx="3007080" cy="6866280"/>
            </a:xfrm>
            <a:custGeom>
              <a:avLst/>
              <a:gdLst>
                <a:gd name="textAreaLeft" fmla="*/ 0 w 3007080"/>
                <a:gd name="textAreaRight" fmla="*/ 3007440 w 3007080"/>
                <a:gd name="textAreaTop" fmla="*/ 0 h 6866280"/>
                <a:gd name="textAreaBottom" fmla="*/ 6866640 h 6866280"/>
              </a:gdLst>
              <a:ahLst/>
              <a:cxnLst/>
              <a:rect l="textAreaLeft" t="textAreaTop" r="textAreaRight" b="textAreaBottom"/>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a:outerShdw blurRad="38160" dir="5400000" dist="2556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rIns="90000" tIns="45000" bIns="45000" anchor="t">
              <a:noAutofit/>
            </a:bodyPr>
            <a:p>
              <a:endParaRPr b="0" lang="fr-FR" sz="1800" strike="noStrike" u="none">
                <a:solidFill>
                  <a:srgbClr val="000000"/>
                </a:solidFill>
                <a:effectLst/>
                <a:uFillTx/>
                <a:latin typeface="Calibri"/>
              </a:endParaRPr>
            </a:p>
          </p:txBody>
        </p:sp>
        <p:sp>
          <p:nvSpPr>
            <p:cNvPr id="203" name="Rectangle 25"/>
            <p:cNvSpPr/>
            <p:nvPr/>
          </p:nvSpPr>
          <p:spPr>
            <a:xfrm>
              <a:off x="9603360" y="-8640"/>
              <a:ext cx="2588040" cy="6866280"/>
            </a:xfrm>
            <a:custGeom>
              <a:avLst/>
              <a:gdLst>
                <a:gd name="textAreaLeft" fmla="*/ 0 w 2588040"/>
                <a:gd name="textAreaRight" fmla="*/ 2588400 w 2588040"/>
                <a:gd name="textAreaTop" fmla="*/ 0 h 6866280"/>
                <a:gd name="textAreaBottom" fmla="*/ 6866640 h 6866280"/>
              </a:gdLst>
              <a:ahLst/>
              <a:cxnLst/>
              <a:rect l="textAreaLeft" t="textAreaTop" r="textAreaRight" b="textAreaBottom"/>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a:outerShdw blurRad="38160" dir="5400000" dist="2556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rIns="90000" tIns="45000" bIns="45000" anchor="t">
              <a:noAutofit/>
            </a:bodyPr>
            <a:p>
              <a:endParaRPr b="0" lang="fr-FR" sz="1800" strike="noStrike" u="none">
                <a:solidFill>
                  <a:srgbClr val="000000"/>
                </a:solidFill>
                <a:effectLst/>
                <a:uFillTx/>
                <a:latin typeface="Calibri"/>
              </a:endParaRPr>
            </a:p>
          </p:txBody>
        </p:sp>
        <p:sp>
          <p:nvSpPr>
            <p:cNvPr id="204" name="Isosceles Triangle 23"/>
            <p:cNvSpPr/>
            <p:nvPr/>
          </p:nvSpPr>
          <p:spPr>
            <a:xfrm>
              <a:off x="8932320" y="3048120"/>
              <a:ext cx="3259440" cy="3809520"/>
            </a:xfrm>
            <a:prstGeom prst="triangle">
              <a:avLst>
                <a:gd name="adj" fmla="val 100000"/>
              </a:avLst>
            </a:prstGeom>
            <a:solidFill>
              <a:schemeClr val="accent2">
                <a:alpha val="72000"/>
              </a:schemeClr>
            </a:solidFill>
            <a:ln>
              <a:noFill/>
            </a:ln>
            <a:effectLst>
              <a:outerShdw blurRad="38160" dir="5400000" dist="2556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rIns="90000" tIns="45000" bIns="45000" anchor="t">
              <a:noAutofit/>
            </a:bodyPr>
            <a:p>
              <a:endParaRPr b="0" lang="fr-FR" sz="1800" strike="noStrike" u="none">
                <a:solidFill>
                  <a:srgbClr val="ffffff"/>
                </a:solidFill>
                <a:effectLst/>
                <a:uFillTx/>
                <a:latin typeface="Calibri"/>
              </a:endParaRPr>
            </a:p>
          </p:txBody>
        </p:sp>
        <p:sp>
          <p:nvSpPr>
            <p:cNvPr id="205" name="Rectangle 27"/>
            <p:cNvSpPr/>
            <p:nvPr/>
          </p:nvSpPr>
          <p:spPr>
            <a:xfrm>
              <a:off x="9334440" y="-8640"/>
              <a:ext cx="2854080" cy="6866280"/>
            </a:xfrm>
            <a:custGeom>
              <a:avLst/>
              <a:gdLst>
                <a:gd name="textAreaLeft" fmla="*/ 0 w 2854080"/>
                <a:gd name="textAreaRight" fmla="*/ 2854440 w 2854080"/>
                <a:gd name="textAreaTop" fmla="*/ 0 h 6866280"/>
                <a:gd name="textAreaBottom" fmla="*/ 6866640 h 6866280"/>
              </a:gdLst>
              <a:ahLst/>
              <a:cxnLst/>
              <a:rect l="textAreaLeft" t="textAreaTop" r="textAreaRight" b="textAreaBottom"/>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a:outerShdw blurRad="38160" dir="5400000" dist="2556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rIns="90000" tIns="45000" bIns="45000" anchor="t">
              <a:noAutofit/>
            </a:bodyPr>
            <a:p>
              <a:endParaRPr b="0" lang="fr-FR" sz="1800" strike="noStrike" u="none">
                <a:solidFill>
                  <a:srgbClr val="ffffff"/>
                </a:solidFill>
                <a:effectLst/>
                <a:uFillTx/>
                <a:latin typeface="Calibri"/>
              </a:endParaRPr>
            </a:p>
          </p:txBody>
        </p:sp>
        <p:sp>
          <p:nvSpPr>
            <p:cNvPr id="206" name="Rectangle 28"/>
            <p:cNvSpPr/>
            <p:nvPr/>
          </p:nvSpPr>
          <p:spPr>
            <a:xfrm>
              <a:off x="10898640" y="-8640"/>
              <a:ext cx="1289880" cy="6866280"/>
            </a:xfrm>
            <a:custGeom>
              <a:avLst/>
              <a:gdLst>
                <a:gd name="textAreaLeft" fmla="*/ 0 w 1289880"/>
                <a:gd name="textAreaRight" fmla="*/ 1290240 w 1289880"/>
                <a:gd name="textAreaTop" fmla="*/ 0 h 6866280"/>
                <a:gd name="textAreaBottom" fmla="*/ 6866640 h 6866280"/>
              </a:gdLst>
              <a:ahLst/>
              <a:cxnLst/>
              <a:rect l="textAreaLeft" t="textAreaTop" r="textAreaRight" b="textAreaBottom"/>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a:outerShdw blurRad="38160" dir="5400000" dist="2556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rIns="90000" tIns="45000" bIns="45000" anchor="t">
              <a:noAutofit/>
            </a:bodyPr>
            <a:p>
              <a:endParaRPr b="0" lang="fr-FR" sz="1800" strike="noStrike" u="none">
                <a:solidFill>
                  <a:srgbClr val="000000"/>
                </a:solidFill>
                <a:effectLst/>
                <a:uFillTx/>
                <a:latin typeface="Calibri"/>
              </a:endParaRPr>
            </a:p>
          </p:txBody>
        </p:sp>
        <p:sp>
          <p:nvSpPr>
            <p:cNvPr id="207" name="Rectangle 29"/>
            <p:cNvSpPr/>
            <p:nvPr/>
          </p:nvSpPr>
          <p:spPr>
            <a:xfrm>
              <a:off x="10938960" y="-8640"/>
              <a:ext cx="1249560" cy="6866280"/>
            </a:xfrm>
            <a:custGeom>
              <a:avLst/>
              <a:gdLst>
                <a:gd name="textAreaLeft" fmla="*/ 0 w 1249560"/>
                <a:gd name="textAreaRight" fmla="*/ 1249920 w 1249560"/>
                <a:gd name="textAreaTop" fmla="*/ 0 h 6866280"/>
                <a:gd name="textAreaBottom" fmla="*/ 6866640 h 6866280"/>
              </a:gdLst>
              <a:ahLst/>
              <a:cxnLst/>
              <a:rect l="textAreaLeft" t="textAreaTop" r="textAreaRight" b="textAreaBottom"/>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a:outerShdw blurRad="38160" dir="5400000" dist="2556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rIns="90000" tIns="45000" bIns="45000" anchor="t">
              <a:noAutofit/>
            </a:bodyPr>
            <a:p>
              <a:endParaRPr b="0" lang="fr-FR" sz="1800" strike="noStrike" u="none">
                <a:solidFill>
                  <a:srgbClr val="000000"/>
                </a:solidFill>
                <a:effectLst/>
                <a:uFillTx/>
                <a:latin typeface="Calibri"/>
              </a:endParaRPr>
            </a:p>
          </p:txBody>
        </p:sp>
        <p:sp>
          <p:nvSpPr>
            <p:cNvPr id="208" name="Isosceles Triangle 27"/>
            <p:cNvSpPr/>
            <p:nvPr/>
          </p:nvSpPr>
          <p:spPr>
            <a:xfrm>
              <a:off x="10371600" y="3589920"/>
              <a:ext cx="1816920" cy="3267720"/>
            </a:xfrm>
            <a:prstGeom prst="triangle">
              <a:avLst>
                <a:gd name="adj" fmla="val 100000"/>
              </a:avLst>
            </a:prstGeom>
            <a:solidFill>
              <a:schemeClr val="accent1">
                <a:alpha val="80000"/>
              </a:schemeClr>
            </a:solidFill>
            <a:ln>
              <a:noFill/>
            </a:ln>
            <a:effectLst>
              <a:outerShdw blurRad="38160" dir="5400000" dist="2556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rIns="90000" tIns="45000" bIns="45000" anchor="t">
              <a:noAutofit/>
            </a:bodyPr>
            <a:p>
              <a:endParaRPr b="0" lang="fr-FR" sz="1800" strike="noStrike" u="none">
                <a:solidFill>
                  <a:srgbClr val="000000"/>
                </a:solidFill>
                <a:effectLst/>
                <a:uFillTx/>
                <a:latin typeface="Calibri"/>
              </a:endParaRPr>
            </a:p>
          </p:txBody>
        </p:sp>
        <p:sp>
          <p:nvSpPr>
            <p:cNvPr id="209" name="Isosceles Triangle 28"/>
            <p:cNvSpPr/>
            <p:nvPr/>
          </p:nvSpPr>
          <p:spPr>
            <a:xfrm>
              <a:off x="0" y="4013280"/>
              <a:ext cx="448200" cy="2844360"/>
            </a:xfrm>
            <a:prstGeom prst="triangle">
              <a:avLst>
                <a:gd name="adj" fmla="val 0"/>
              </a:avLst>
            </a:prstGeom>
            <a:solidFill>
              <a:schemeClr val="accent1">
                <a:alpha val="85000"/>
              </a:schemeClr>
            </a:solidFill>
            <a:ln>
              <a:noFill/>
            </a:ln>
            <a:effectLst>
              <a:outerShdw blurRad="38160" dir="5400000" dist="2556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rIns="90000" tIns="45000" bIns="45000" anchor="t">
              <a:noAutofit/>
            </a:bodyPr>
            <a:p>
              <a:endParaRPr b="0" lang="fr-FR" sz="1800" strike="noStrike" u="none">
                <a:solidFill>
                  <a:srgbClr val="000000"/>
                </a:solidFill>
                <a:effectLst/>
                <a:uFillTx/>
                <a:latin typeface="Calibri"/>
              </a:endParaRPr>
            </a:p>
          </p:txBody>
        </p:sp>
      </p:grpSp>
      <p:sp>
        <p:nvSpPr>
          <p:cNvPr id="210" name="PlaceHolder 1"/>
          <p:cNvSpPr>
            <a:spLocks noGrp="1"/>
          </p:cNvSpPr>
          <p:nvPr>
            <p:ph type="title"/>
          </p:nvPr>
        </p:nvSpPr>
        <p:spPr>
          <a:xfrm>
            <a:off x="677160" y="609480"/>
            <a:ext cx="8596440" cy="1320480"/>
          </a:xfrm>
          <a:prstGeom prst="rect">
            <a:avLst/>
          </a:prstGeom>
          <a:noFill/>
          <a:ln w="0">
            <a:noFill/>
          </a:ln>
        </p:spPr>
        <p:txBody>
          <a:bodyPr lIns="91440" rIns="91440" tIns="45720" bIns="45720" anchor="t">
            <a:noAutofit/>
          </a:bodyPr>
          <a:p>
            <a:pPr indent="0" defTabSz="457200">
              <a:lnSpc>
                <a:spcPct val="100000"/>
              </a:lnSpc>
              <a:buNone/>
            </a:pPr>
            <a:r>
              <a:rPr b="0" lang="fr-FR" sz="3600" strike="noStrike" u="none">
                <a:solidFill>
                  <a:schemeClr val="accent1"/>
                </a:solidFill>
                <a:effectLst/>
                <a:uFillTx/>
                <a:latin typeface="Trebuchet MS"/>
              </a:rPr>
              <a:t>Modifiez le style du titre</a:t>
            </a:r>
            <a:endParaRPr b="0" lang="en-US" sz="3600" strike="noStrike" u="none">
              <a:solidFill>
                <a:schemeClr val="dk1"/>
              </a:solidFill>
              <a:effectLst/>
              <a:uFillTx/>
              <a:latin typeface="Trebuchet MS"/>
            </a:endParaRPr>
          </a:p>
        </p:txBody>
      </p:sp>
      <p:sp>
        <p:nvSpPr>
          <p:cNvPr id="211" name="PlaceHolder 2"/>
          <p:cNvSpPr>
            <a:spLocks noGrp="1"/>
          </p:cNvSpPr>
          <p:nvPr>
            <p:ph type="body"/>
          </p:nvPr>
        </p:nvSpPr>
        <p:spPr>
          <a:xfrm>
            <a:off x="675720" y="2161080"/>
            <a:ext cx="4185360" cy="576000"/>
          </a:xfrm>
          <a:prstGeom prst="rect">
            <a:avLst/>
          </a:prstGeom>
          <a:noFill/>
          <a:ln w="0">
            <a:noFill/>
          </a:ln>
        </p:spPr>
        <p:txBody>
          <a:bodyPr lIns="91440" rIns="91440" tIns="45720" bIns="45720" anchor="b">
            <a:noAutofit/>
          </a:bodyPr>
          <a:p>
            <a:pPr indent="0" defTabSz="457200">
              <a:lnSpc>
                <a:spcPct val="100000"/>
              </a:lnSpc>
              <a:spcBef>
                <a:spcPts val="1001"/>
              </a:spcBef>
              <a:buNone/>
              <a:tabLst>
                <a:tab algn="l" pos="0"/>
              </a:tabLst>
            </a:pPr>
            <a:r>
              <a:rPr b="0" lang="fr-FR" sz="2400" strike="noStrike" u="none">
                <a:solidFill>
                  <a:schemeClr val="dk1">
                    <a:lumMod val="75000"/>
                    <a:lumOff val="25000"/>
                  </a:schemeClr>
                </a:solidFill>
                <a:effectLst/>
                <a:uFillTx/>
                <a:latin typeface="Trebuchet MS"/>
              </a:rPr>
              <a:t>Cliquez pour modifier les styles du texte du masque</a:t>
            </a:r>
            <a:endParaRPr b="0" lang="en-US" sz="2400" strike="noStrike" u="none">
              <a:solidFill>
                <a:schemeClr val="dk1">
                  <a:lumMod val="75000"/>
                  <a:lumOff val="25000"/>
                </a:schemeClr>
              </a:solidFill>
              <a:effectLst/>
              <a:uFillTx/>
              <a:latin typeface="Trebuchet MS"/>
            </a:endParaRPr>
          </a:p>
        </p:txBody>
      </p:sp>
      <p:sp>
        <p:nvSpPr>
          <p:cNvPr id="212" name="PlaceHolder 3"/>
          <p:cNvSpPr>
            <a:spLocks noGrp="1"/>
          </p:cNvSpPr>
          <p:nvPr>
            <p:ph type="body"/>
          </p:nvPr>
        </p:nvSpPr>
        <p:spPr>
          <a:xfrm>
            <a:off x="675720" y="2737080"/>
            <a:ext cx="4185360" cy="3303720"/>
          </a:xfrm>
          <a:prstGeom prst="rect">
            <a:avLst/>
          </a:prstGeom>
          <a:noFill/>
          <a:ln w="0">
            <a:noFill/>
          </a:ln>
        </p:spPr>
        <p:txBody>
          <a:bodyPr lIns="91440" rIns="91440" tIns="45720" bIns="45720" anchor="t">
            <a:normAutofit/>
          </a:bodyPr>
          <a:p>
            <a:pPr marL="343080" indent="-343080" defTabSz="457200">
              <a:lnSpc>
                <a:spcPct val="100000"/>
              </a:lnSpc>
              <a:spcBef>
                <a:spcPts val="1001"/>
              </a:spcBef>
              <a:buClr>
                <a:srgbClr val="90c226"/>
              </a:buClr>
              <a:buSzPct val="80000"/>
              <a:buFont typeface="Wingdings 3" charset="2"/>
              <a:buChar char=""/>
            </a:pPr>
            <a:r>
              <a:rPr b="0" lang="fr-FR" sz="1800" strike="noStrike" u="none">
                <a:solidFill>
                  <a:schemeClr val="dk1">
                    <a:lumMod val="75000"/>
                    <a:lumOff val="25000"/>
                  </a:schemeClr>
                </a:solidFill>
                <a:effectLst/>
                <a:uFillTx/>
                <a:latin typeface="Trebuchet MS"/>
              </a:rPr>
              <a:t>Cliquez pour modifier les styles du texte du masque</a:t>
            </a:r>
            <a:endParaRPr b="0" lang="en-US" sz="1800" strike="noStrike" u="none">
              <a:solidFill>
                <a:schemeClr val="dk1">
                  <a:lumMod val="75000"/>
                  <a:lumOff val="25000"/>
                </a:schemeClr>
              </a:solidFill>
              <a:effectLst/>
              <a:uFillTx/>
              <a:latin typeface="Trebuchet MS"/>
            </a:endParaRPr>
          </a:p>
          <a:p>
            <a:pPr lvl="1" marL="743040" indent="-285840" defTabSz="457200">
              <a:lnSpc>
                <a:spcPct val="100000"/>
              </a:lnSpc>
              <a:spcBef>
                <a:spcPts val="1001"/>
              </a:spcBef>
              <a:buClr>
                <a:srgbClr val="90c226"/>
              </a:buClr>
              <a:buSzPct val="80000"/>
              <a:buFont typeface="Wingdings 3" charset="2"/>
              <a:buChar char=""/>
            </a:pPr>
            <a:r>
              <a:rPr b="0" lang="fr-FR" sz="1600" strike="noStrike" u="none">
                <a:solidFill>
                  <a:schemeClr val="dk1">
                    <a:lumMod val="75000"/>
                    <a:lumOff val="25000"/>
                  </a:schemeClr>
                </a:solidFill>
                <a:effectLst/>
                <a:uFillTx/>
                <a:latin typeface="Trebuchet MS"/>
              </a:rPr>
              <a:t>Deuxième niveau</a:t>
            </a:r>
            <a:endParaRPr b="0" lang="en-US" sz="1600" strike="noStrike" u="none">
              <a:solidFill>
                <a:schemeClr val="dk1">
                  <a:lumMod val="75000"/>
                  <a:lumOff val="25000"/>
                </a:schemeClr>
              </a:solidFill>
              <a:effectLst/>
              <a:uFillTx/>
              <a:latin typeface="Trebuchet MS"/>
            </a:endParaRPr>
          </a:p>
          <a:p>
            <a:pPr lvl="2" marL="1143000" indent="-228600" defTabSz="457200">
              <a:lnSpc>
                <a:spcPct val="100000"/>
              </a:lnSpc>
              <a:spcBef>
                <a:spcPts val="1001"/>
              </a:spcBef>
              <a:buClr>
                <a:srgbClr val="90c226"/>
              </a:buClr>
              <a:buSzPct val="80000"/>
              <a:buFont typeface="Wingdings 3" charset="2"/>
              <a:buChar char=""/>
            </a:pPr>
            <a:r>
              <a:rPr b="0" lang="fr-FR" sz="1400" strike="noStrike" u="none">
                <a:solidFill>
                  <a:schemeClr val="dk1">
                    <a:lumMod val="75000"/>
                    <a:lumOff val="25000"/>
                  </a:schemeClr>
                </a:solidFill>
                <a:effectLst/>
                <a:uFillTx/>
                <a:latin typeface="Trebuchet MS"/>
              </a:rPr>
              <a:t>Troisième niveau</a:t>
            </a:r>
            <a:endParaRPr b="0" lang="en-US" sz="1400" strike="noStrike" u="none">
              <a:solidFill>
                <a:schemeClr val="dk1">
                  <a:lumMod val="75000"/>
                  <a:lumOff val="25000"/>
                </a:schemeClr>
              </a:solidFill>
              <a:effectLst/>
              <a:uFillTx/>
              <a:latin typeface="Trebuchet MS"/>
            </a:endParaRPr>
          </a:p>
          <a:p>
            <a:pPr lvl="3" marL="1600200" indent="-228600" defTabSz="457200">
              <a:lnSpc>
                <a:spcPct val="100000"/>
              </a:lnSpc>
              <a:spcBef>
                <a:spcPts val="1001"/>
              </a:spcBef>
              <a:buClr>
                <a:srgbClr val="90c226"/>
              </a:buClr>
              <a:buSzPct val="80000"/>
              <a:buFont typeface="Wingdings 3" charset="2"/>
              <a:buChar char=""/>
            </a:pPr>
            <a:r>
              <a:rPr b="0" lang="fr-FR" sz="1200" strike="noStrike" u="none">
                <a:solidFill>
                  <a:schemeClr val="dk1">
                    <a:lumMod val="75000"/>
                    <a:lumOff val="25000"/>
                  </a:schemeClr>
                </a:solidFill>
                <a:effectLst/>
                <a:uFillTx/>
                <a:latin typeface="Trebuchet MS"/>
              </a:rPr>
              <a:t>Quatrième niveau</a:t>
            </a:r>
            <a:endParaRPr b="0" lang="en-US" sz="1200" strike="noStrike" u="none">
              <a:solidFill>
                <a:schemeClr val="dk1">
                  <a:lumMod val="75000"/>
                  <a:lumOff val="25000"/>
                </a:schemeClr>
              </a:solidFill>
              <a:effectLst/>
              <a:uFillTx/>
              <a:latin typeface="Trebuchet MS"/>
            </a:endParaRPr>
          </a:p>
          <a:p>
            <a:pPr lvl="4" marL="2057400" indent="-228600" defTabSz="457200">
              <a:lnSpc>
                <a:spcPct val="100000"/>
              </a:lnSpc>
              <a:spcBef>
                <a:spcPts val="1001"/>
              </a:spcBef>
              <a:buClr>
                <a:srgbClr val="90c226"/>
              </a:buClr>
              <a:buSzPct val="80000"/>
              <a:buFont typeface="Wingdings 3" charset="2"/>
              <a:buChar char=""/>
            </a:pPr>
            <a:r>
              <a:rPr b="0" lang="fr-FR" sz="1200" strike="noStrike" u="none">
                <a:solidFill>
                  <a:schemeClr val="dk1">
                    <a:lumMod val="75000"/>
                    <a:lumOff val="25000"/>
                  </a:schemeClr>
                </a:solidFill>
                <a:effectLst/>
                <a:uFillTx/>
                <a:latin typeface="Trebuchet MS"/>
              </a:rPr>
              <a:t>Cinquième niveau</a:t>
            </a:r>
            <a:endParaRPr b="0" lang="en-US" sz="1200" strike="noStrike" u="none">
              <a:solidFill>
                <a:schemeClr val="dk1">
                  <a:lumMod val="75000"/>
                  <a:lumOff val="25000"/>
                </a:schemeClr>
              </a:solidFill>
              <a:effectLst/>
              <a:uFillTx/>
              <a:latin typeface="Trebuchet MS"/>
            </a:endParaRPr>
          </a:p>
        </p:txBody>
      </p:sp>
      <p:sp>
        <p:nvSpPr>
          <p:cNvPr id="213" name="PlaceHolder 4"/>
          <p:cNvSpPr>
            <a:spLocks noGrp="1"/>
          </p:cNvSpPr>
          <p:nvPr>
            <p:ph type="body"/>
          </p:nvPr>
        </p:nvSpPr>
        <p:spPr>
          <a:xfrm>
            <a:off x="5088240" y="2161080"/>
            <a:ext cx="4185360" cy="576000"/>
          </a:xfrm>
          <a:prstGeom prst="rect">
            <a:avLst/>
          </a:prstGeom>
          <a:noFill/>
          <a:ln w="0">
            <a:noFill/>
          </a:ln>
        </p:spPr>
        <p:txBody>
          <a:bodyPr lIns="91440" rIns="91440" tIns="45720" bIns="45720" anchor="b">
            <a:noAutofit/>
          </a:bodyPr>
          <a:p>
            <a:pPr indent="0" defTabSz="457200">
              <a:lnSpc>
                <a:spcPct val="100000"/>
              </a:lnSpc>
              <a:spcBef>
                <a:spcPts val="1001"/>
              </a:spcBef>
              <a:buNone/>
              <a:tabLst>
                <a:tab algn="l" pos="0"/>
              </a:tabLst>
            </a:pPr>
            <a:r>
              <a:rPr b="0" lang="fr-FR" sz="2400" strike="noStrike" u="none">
                <a:solidFill>
                  <a:schemeClr val="dk1">
                    <a:lumMod val="75000"/>
                    <a:lumOff val="25000"/>
                  </a:schemeClr>
                </a:solidFill>
                <a:effectLst/>
                <a:uFillTx/>
                <a:latin typeface="Trebuchet MS"/>
              </a:rPr>
              <a:t>Cliquez pour modifier les styles du texte du masque</a:t>
            </a:r>
            <a:endParaRPr b="0" lang="en-US" sz="2400" strike="noStrike" u="none">
              <a:solidFill>
                <a:schemeClr val="dk1">
                  <a:lumMod val="75000"/>
                  <a:lumOff val="25000"/>
                </a:schemeClr>
              </a:solidFill>
              <a:effectLst/>
              <a:uFillTx/>
              <a:latin typeface="Trebuchet MS"/>
            </a:endParaRPr>
          </a:p>
        </p:txBody>
      </p:sp>
      <p:sp>
        <p:nvSpPr>
          <p:cNvPr id="214" name="PlaceHolder 5"/>
          <p:cNvSpPr>
            <a:spLocks noGrp="1"/>
          </p:cNvSpPr>
          <p:nvPr>
            <p:ph type="body"/>
          </p:nvPr>
        </p:nvSpPr>
        <p:spPr>
          <a:xfrm>
            <a:off x="5088240" y="2737080"/>
            <a:ext cx="4185360" cy="3303720"/>
          </a:xfrm>
          <a:prstGeom prst="rect">
            <a:avLst/>
          </a:prstGeom>
          <a:noFill/>
          <a:ln w="0">
            <a:noFill/>
          </a:ln>
        </p:spPr>
        <p:txBody>
          <a:bodyPr lIns="91440" rIns="91440" tIns="45720" bIns="45720" anchor="t">
            <a:normAutofit/>
          </a:bodyPr>
          <a:p>
            <a:pPr marL="343080" indent="-343080" defTabSz="457200">
              <a:lnSpc>
                <a:spcPct val="100000"/>
              </a:lnSpc>
              <a:spcBef>
                <a:spcPts val="1001"/>
              </a:spcBef>
              <a:buClr>
                <a:srgbClr val="90c226"/>
              </a:buClr>
              <a:buSzPct val="80000"/>
              <a:buFont typeface="Wingdings 3" charset="2"/>
              <a:buChar char=""/>
            </a:pPr>
            <a:r>
              <a:rPr b="0" lang="fr-FR" sz="1800" strike="noStrike" u="none">
                <a:solidFill>
                  <a:schemeClr val="dk1">
                    <a:lumMod val="75000"/>
                    <a:lumOff val="25000"/>
                  </a:schemeClr>
                </a:solidFill>
                <a:effectLst/>
                <a:uFillTx/>
                <a:latin typeface="Trebuchet MS"/>
              </a:rPr>
              <a:t>Cliquez pour modifier les styles du texte du masque</a:t>
            </a:r>
            <a:endParaRPr b="0" lang="en-US" sz="1800" strike="noStrike" u="none">
              <a:solidFill>
                <a:schemeClr val="dk1">
                  <a:lumMod val="75000"/>
                  <a:lumOff val="25000"/>
                </a:schemeClr>
              </a:solidFill>
              <a:effectLst/>
              <a:uFillTx/>
              <a:latin typeface="Trebuchet MS"/>
            </a:endParaRPr>
          </a:p>
          <a:p>
            <a:pPr lvl="1" marL="743040" indent="-285840" defTabSz="457200">
              <a:lnSpc>
                <a:spcPct val="100000"/>
              </a:lnSpc>
              <a:spcBef>
                <a:spcPts val="1001"/>
              </a:spcBef>
              <a:buClr>
                <a:srgbClr val="90c226"/>
              </a:buClr>
              <a:buSzPct val="80000"/>
              <a:buFont typeface="Wingdings 3" charset="2"/>
              <a:buChar char=""/>
            </a:pPr>
            <a:r>
              <a:rPr b="0" lang="fr-FR" sz="1600" strike="noStrike" u="none">
                <a:solidFill>
                  <a:schemeClr val="dk1">
                    <a:lumMod val="75000"/>
                    <a:lumOff val="25000"/>
                  </a:schemeClr>
                </a:solidFill>
                <a:effectLst/>
                <a:uFillTx/>
                <a:latin typeface="Trebuchet MS"/>
              </a:rPr>
              <a:t>Deuxième niveau</a:t>
            </a:r>
            <a:endParaRPr b="0" lang="en-US" sz="1600" strike="noStrike" u="none">
              <a:solidFill>
                <a:schemeClr val="dk1">
                  <a:lumMod val="75000"/>
                  <a:lumOff val="25000"/>
                </a:schemeClr>
              </a:solidFill>
              <a:effectLst/>
              <a:uFillTx/>
              <a:latin typeface="Trebuchet MS"/>
            </a:endParaRPr>
          </a:p>
          <a:p>
            <a:pPr lvl="2" marL="1143000" indent="-228600" defTabSz="457200">
              <a:lnSpc>
                <a:spcPct val="100000"/>
              </a:lnSpc>
              <a:spcBef>
                <a:spcPts val="1001"/>
              </a:spcBef>
              <a:buClr>
                <a:srgbClr val="90c226"/>
              </a:buClr>
              <a:buSzPct val="80000"/>
              <a:buFont typeface="Wingdings 3" charset="2"/>
              <a:buChar char=""/>
            </a:pPr>
            <a:r>
              <a:rPr b="0" lang="fr-FR" sz="1400" strike="noStrike" u="none">
                <a:solidFill>
                  <a:schemeClr val="dk1">
                    <a:lumMod val="75000"/>
                    <a:lumOff val="25000"/>
                  </a:schemeClr>
                </a:solidFill>
                <a:effectLst/>
                <a:uFillTx/>
                <a:latin typeface="Trebuchet MS"/>
              </a:rPr>
              <a:t>Troisième niveau</a:t>
            </a:r>
            <a:endParaRPr b="0" lang="en-US" sz="1400" strike="noStrike" u="none">
              <a:solidFill>
                <a:schemeClr val="dk1">
                  <a:lumMod val="75000"/>
                  <a:lumOff val="25000"/>
                </a:schemeClr>
              </a:solidFill>
              <a:effectLst/>
              <a:uFillTx/>
              <a:latin typeface="Trebuchet MS"/>
            </a:endParaRPr>
          </a:p>
          <a:p>
            <a:pPr lvl="3" marL="1600200" indent="-228600" defTabSz="457200">
              <a:lnSpc>
                <a:spcPct val="100000"/>
              </a:lnSpc>
              <a:spcBef>
                <a:spcPts val="1001"/>
              </a:spcBef>
              <a:buClr>
                <a:srgbClr val="90c226"/>
              </a:buClr>
              <a:buSzPct val="80000"/>
              <a:buFont typeface="Wingdings 3" charset="2"/>
              <a:buChar char=""/>
            </a:pPr>
            <a:r>
              <a:rPr b="0" lang="fr-FR" sz="1200" strike="noStrike" u="none">
                <a:solidFill>
                  <a:schemeClr val="dk1">
                    <a:lumMod val="75000"/>
                    <a:lumOff val="25000"/>
                  </a:schemeClr>
                </a:solidFill>
                <a:effectLst/>
                <a:uFillTx/>
                <a:latin typeface="Trebuchet MS"/>
              </a:rPr>
              <a:t>Quatrième niveau</a:t>
            </a:r>
            <a:endParaRPr b="0" lang="en-US" sz="1200" strike="noStrike" u="none">
              <a:solidFill>
                <a:schemeClr val="dk1">
                  <a:lumMod val="75000"/>
                  <a:lumOff val="25000"/>
                </a:schemeClr>
              </a:solidFill>
              <a:effectLst/>
              <a:uFillTx/>
              <a:latin typeface="Trebuchet MS"/>
            </a:endParaRPr>
          </a:p>
          <a:p>
            <a:pPr lvl="4" marL="2057400" indent="-228600" defTabSz="457200">
              <a:lnSpc>
                <a:spcPct val="100000"/>
              </a:lnSpc>
              <a:spcBef>
                <a:spcPts val="1001"/>
              </a:spcBef>
              <a:buClr>
                <a:srgbClr val="90c226"/>
              </a:buClr>
              <a:buSzPct val="80000"/>
              <a:buFont typeface="Wingdings 3" charset="2"/>
              <a:buChar char=""/>
            </a:pPr>
            <a:r>
              <a:rPr b="0" lang="fr-FR" sz="1200" strike="noStrike" u="none">
                <a:solidFill>
                  <a:schemeClr val="dk1">
                    <a:lumMod val="75000"/>
                    <a:lumOff val="25000"/>
                  </a:schemeClr>
                </a:solidFill>
                <a:effectLst/>
                <a:uFillTx/>
                <a:latin typeface="Trebuchet MS"/>
              </a:rPr>
              <a:t>Cinquième niveau</a:t>
            </a:r>
            <a:endParaRPr b="0" lang="en-US" sz="1200" strike="noStrike" u="none">
              <a:solidFill>
                <a:schemeClr val="dk1">
                  <a:lumMod val="75000"/>
                  <a:lumOff val="25000"/>
                </a:schemeClr>
              </a:solidFill>
              <a:effectLst/>
              <a:uFillTx/>
              <a:latin typeface="Trebuchet MS"/>
            </a:endParaRPr>
          </a:p>
        </p:txBody>
      </p:sp>
      <p:sp>
        <p:nvSpPr>
          <p:cNvPr id="215" name="PlaceHolder 6"/>
          <p:cNvSpPr>
            <a:spLocks noGrp="1"/>
          </p:cNvSpPr>
          <p:nvPr>
            <p:ph type="dt" idx="34"/>
          </p:nvPr>
        </p:nvSpPr>
        <p:spPr>
          <a:xfrm>
            <a:off x="7205040" y="6041520"/>
            <a:ext cx="911520" cy="364680"/>
          </a:xfrm>
          <a:prstGeom prst="rect">
            <a:avLst/>
          </a:prstGeom>
          <a:noFill/>
          <a:ln w="0">
            <a:noFill/>
          </a:ln>
        </p:spPr>
        <p:txBody>
          <a:bodyPr lIns="91440" rIns="91440" tIns="45720" bIns="45720" anchor="ctr">
            <a:noAutofit/>
          </a:bodyPr>
          <a:lstStyle>
            <a:lvl1pPr indent="0" algn="r" defTabSz="457200">
              <a:lnSpc>
                <a:spcPct val="100000"/>
              </a:lnSpc>
              <a:buNone/>
              <a:defRPr b="0" lang="en-US" sz="900" strike="noStrike" u="none">
                <a:solidFill>
                  <a:schemeClr val="dk1">
                    <a:tint val="75000"/>
                  </a:schemeClr>
                </a:solidFill>
                <a:effectLst/>
                <a:uFillTx/>
                <a:latin typeface="Trebuchet MS"/>
              </a:defRPr>
            </a:lvl1pPr>
          </a:lstStyle>
          <a:p>
            <a:pPr indent="0" algn="r" defTabSz="457200">
              <a:lnSpc>
                <a:spcPct val="100000"/>
              </a:lnSpc>
              <a:buNone/>
            </a:pPr>
            <a:r>
              <a:rPr b="0" lang="en-US" sz="900" strike="noStrike" u="none">
                <a:solidFill>
                  <a:schemeClr val="dk1">
                    <a:tint val="75000"/>
                  </a:schemeClr>
                </a:solidFill>
                <a:effectLst/>
                <a:uFillTx/>
                <a:latin typeface="Trebuchet MS"/>
              </a:rPr>
              <a:t>&lt;date/heure&gt;</a:t>
            </a:r>
            <a:endParaRPr b="0" lang="fr-FR" sz="900" strike="noStrike" u="none">
              <a:solidFill>
                <a:srgbClr val="000000"/>
              </a:solidFill>
              <a:effectLst/>
              <a:uFillTx/>
              <a:latin typeface="Calibri"/>
            </a:endParaRPr>
          </a:p>
        </p:txBody>
      </p:sp>
      <p:sp>
        <p:nvSpPr>
          <p:cNvPr id="216" name="PlaceHolder 7"/>
          <p:cNvSpPr>
            <a:spLocks noGrp="1"/>
          </p:cNvSpPr>
          <p:nvPr>
            <p:ph type="ftr" idx="35"/>
          </p:nvPr>
        </p:nvSpPr>
        <p:spPr>
          <a:xfrm>
            <a:off x="677160" y="6041520"/>
            <a:ext cx="6297120" cy="364680"/>
          </a:xfrm>
          <a:prstGeom prst="rect">
            <a:avLst/>
          </a:prstGeom>
          <a:noFill/>
          <a:ln w="0">
            <a:noFill/>
          </a:ln>
        </p:spPr>
        <p:txBody>
          <a:bodyPr lIns="91440" rIns="91440" tIns="45720" bIns="45720" anchor="ctr">
            <a:noAutofit/>
          </a:bodyPr>
          <a:lstStyle>
            <a:lvl1pPr indent="0" algn="ctr">
              <a:buNone/>
              <a:defRPr b="0" lang="fr-FR" sz="1400" strike="noStrike" u="none">
                <a:solidFill>
                  <a:srgbClr val="000000"/>
                </a:solidFill>
                <a:effectLst/>
                <a:uFillTx/>
                <a:latin typeface="Calibri"/>
              </a:defRPr>
            </a:lvl1pPr>
          </a:lstStyle>
          <a:p>
            <a:pPr indent="0" algn="ctr">
              <a:buNone/>
            </a:pPr>
            <a:r>
              <a:rPr b="0" lang="fr-FR" sz="1400" strike="noStrike" u="none">
                <a:solidFill>
                  <a:srgbClr val="000000"/>
                </a:solidFill>
                <a:effectLst/>
                <a:uFillTx/>
                <a:latin typeface="Calibri"/>
              </a:rPr>
              <a:t>&lt;pied de page&gt;</a:t>
            </a:r>
            <a:endParaRPr b="0" lang="fr-FR" sz="1400" strike="noStrike" u="none">
              <a:solidFill>
                <a:srgbClr val="000000"/>
              </a:solidFill>
              <a:effectLst/>
              <a:uFillTx/>
              <a:latin typeface="Calibri"/>
            </a:endParaRPr>
          </a:p>
        </p:txBody>
      </p:sp>
      <p:sp>
        <p:nvSpPr>
          <p:cNvPr id="217" name="PlaceHolder 8"/>
          <p:cNvSpPr>
            <a:spLocks noGrp="1"/>
          </p:cNvSpPr>
          <p:nvPr>
            <p:ph type="sldNum" idx="36"/>
          </p:nvPr>
        </p:nvSpPr>
        <p:spPr>
          <a:xfrm>
            <a:off x="8590680" y="6041520"/>
            <a:ext cx="682920" cy="364680"/>
          </a:xfrm>
          <a:prstGeom prst="rect">
            <a:avLst/>
          </a:prstGeom>
          <a:noFill/>
          <a:ln w="0">
            <a:noFill/>
          </a:ln>
        </p:spPr>
        <p:txBody>
          <a:bodyPr lIns="91440" rIns="91440" tIns="45720" bIns="45720" anchor="ctr">
            <a:noAutofit/>
          </a:bodyPr>
          <a:lstStyle>
            <a:lvl1pPr indent="0" algn="r" defTabSz="457200">
              <a:lnSpc>
                <a:spcPct val="100000"/>
              </a:lnSpc>
              <a:buNone/>
              <a:defRPr b="0" lang="en-US" sz="900" strike="noStrike" u="none">
                <a:solidFill>
                  <a:schemeClr val="accent1"/>
                </a:solidFill>
                <a:effectLst/>
                <a:uFillTx/>
                <a:latin typeface="Trebuchet MS"/>
              </a:defRPr>
            </a:lvl1pPr>
          </a:lstStyle>
          <a:p>
            <a:pPr indent="0" algn="r" defTabSz="457200">
              <a:lnSpc>
                <a:spcPct val="100000"/>
              </a:lnSpc>
              <a:buNone/>
            </a:pPr>
            <a:fld id="{6A31ACB1-C888-41E6-BE60-DF4796916162}" type="slidenum">
              <a:rPr b="0" lang="en-US" sz="900" strike="noStrike" u="none">
                <a:solidFill>
                  <a:schemeClr val="accent1"/>
                </a:solidFill>
                <a:effectLst/>
                <a:uFillTx/>
                <a:latin typeface="Trebuchet MS"/>
              </a:rPr>
              <a:t>&lt;numéro&gt;</a:t>
            </a:fld>
            <a:endParaRPr b="0" lang="fr-FR" sz="900" strike="noStrike" u="none">
              <a:solidFill>
                <a:srgbClr val="000000"/>
              </a:solidFill>
              <a:effectLst/>
              <a:uFillTx/>
              <a:latin typeface="Calibri"/>
            </a:endParaRPr>
          </a:p>
        </p:txBody>
      </p:sp>
    </p:spTree>
  </p:cSld>
</p:sldLayout>
</file>

<file path=ppt/slideLayouts/slideLayout1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Vide">
    <p:bg>
      <p:bgPr>
        <a:solidFill>
          <a:srgbClr val="ffffff"/>
        </a:solidFill>
      </p:bgPr>
    </p:bg>
    <p:spTree>
      <p:nvGrpSpPr>
        <p:cNvPr id="1" name=""/>
        <p:cNvGrpSpPr/>
        <p:nvPr/>
      </p:nvGrpSpPr>
      <p:grpSpPr>
        <a:xfrm>
          <a:off x="0" y="0"/>
          <a:ext cx="0" cy="0"/>
          <a:chOff x="0" y="0"/>
          <a:chExt cx="0" cy="0"/>
        </a:xfrm>
      </p:grpSpPr>
      <p:grpSp>
        <p:nvGrpSpPr>
          <p:cNvPr id="237" name="Group 6"/>
          <p:cNvGrpSpPr/>
          <p:nvPr/>
        </p:nvGrpSpPr>
        <p:grpSpPr>
          <a:xfrm>
            <a:off x="0" y="-8640"/>
            <a:ext cx="12191760" cy="6866640"/>
            <a:chOff x="0" y="-8640"/>
            <a:chExt cx="12191760" cy="6866640"/>
          </a:xfrm>
        </p:grpSpPr>
        <p:cxnSp>
          <p:nvCxnSpPr>
            <p:cNvPr id="238" name="Straight Connector 19"/>
            <p:cNvCxnSpPr/>
            <p:nvPr/>
          </p:nvCxnSpPr>
          <p:spPr>
            <a:xfrm>
              <a:off x="9370800" y="0"/>
              <a:ext cx="1219680" cy="6858360"/>
            </a:xfrm>
            <a:prstGeom prst="straightConnector1">
              <a:avLst/>
            </a:prstGeom>
            <a:ln cap="rnd" w="9525">
              <a:solidFill>
                <a:srgbClr val="ffffff">
                  <a:lumMod val="75000"/>
                </a:srgbClr>
              </a:solidFill>
              <a:round/>
            </a:ln>
          </p:spPr>
        </p:cxnSp>
        <p:cxnSp>
          <p:nvCxnSpPr>
            <p:cNvPr id="239" name="Straight Connector 20"/>
            <p:cNvCxnSpPr/>
            <p:nvPr/>
          </p:nvCxnSpPr>
          <p:spPr>
            <a:xfrm flipH="1">
              <a:off x="7425000" y="3681360"/>
              <a:ext cx="4763880" cy="3177000"/>
            </a:xfrm>
            <a:prstGeom prst="straightConnector1">
              <a:avLst/>
            </a:prstGeom>
            <a:ln cap="rnd" w="9525">
              <a:solidFill>
                <a:srgbClr val="ffffff">
                  <a:lumMod val="85000"/>
                </a:srgbClr>
              </a:solidFill>
              <a:round/>
            </a:ln>
          </p:spPr>
        </p:cxnSp>
        <p:sp>
          <p:nvSpPr>
            <p:cNvPr id="240" name="Rectangle 23"/>
            <p:cNvSpPr/>
            <p:nvPr/>
          </p:nvSpPr>
          <p:spPr>
            <a:xfrm>
              <a:off x="9181440" y="-8640"/>
              <a:ext cx="3007080" cy="6866280"/>
            </a:xfrm>
            <a:custGeom>
              <a:avLst/>
              <a:gdLst>
                <a:gd name="textAreaLeft" fmla="*/ 0 w 3007080"/>
                <a:gd name="textAreaRight" fmla="*/ 3007440 w 3007080"/>
                <a:gd name="textAreaTop" fmla="*/ 0 h 6866280"/>
                <a:gd name="textAreaBottom" fmla="*/ 6866640 h 6866280"/>
              </a:gdLst>
              <a:ahLst/>
              <a:cxnLst/>
              <a:rect l="textAreaLeft" t="textAreaTop" r="textAreaRight" b="textAreaBottom"/>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a:outerShdw blurRad="38160" dir="5400000" dist="2556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rIns="90000" tIns="45000" bIns="45000" anchor="t">
              <a:noAutofit/>
            </a:bodyPr>
            <a:p>
              <a:endParaRPr b="0" lang="fr-FR" sz="1800" strike="noStrike" u="none">
                <a:solidFill>
                  <a:srgbClr val="000000"/>
                </a:solidFill>
                <a:effectLst/>
                <a:uFillTx/>
                <a:latin typeface="Calibri"/>
              </a:endParaRPr>
            </a:p>
          </p:txBody>
        </p:sp>
        <p:sp>
          <p:nvSpPr>
            <p:cNvPr id="241" name="Rectangle 25"/>
            <p:cNvSpPr/>
            <p:nvPr/>
          </p:nvSpPr>
          <p:spPr>
            <a:xfrm>
              <a:off x="9603360" y="-8640"/>
              <a:ext cx="2588040" cy="6866280"/>
            </a:xfrm>
            <a:custGeom>
              <a:avLst/>
              <a:gdLst>
                <a:gd name="textAreaLeft" fmla="*/ 0 w 2588040"/>
                <a:gd name="textAreaRight" fmla="*/ 2588400 w 2588040"/>
                <a:gd name="textAreaTop" fmla="*/ 0 h 6866280"/>
                <a:gd name="textAreaBottom" fmla="*/ 6866640 h 6866280"/>
              </a:gdLst>
              <a:ahLst/>
              <a:cxnLst/>
              <a:rect l="textAreaLeft" t="textAreaTop" r="textAreaRight" b="textAreaBottom"/>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a:outerShdw blurRad="38160" dir="5400000" dist="2556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rIns="90000" tIns="45000" bIns="45000" anchor="t">
              <a:noAutofit/>
            </a:bodyPr>
            <a:p>
              <a:endParaRPr b="0" lang="fr-FR" sz="1800" strike="noStrike" u="none">
                <a:solidFill>
                  <a:srgbClr val="000000"/>
                </a:solidFill>
                <a:effectLst/>
                <a:uFillTx/>
                <a:latin typeface="Calibri"/>
              </a:endParaRPr>
            </a:p>
          </p:txBody>
        </p:sp>
        <p:sp>
          <p:nvSpPr>
            <p:cNvPr id="242" name="Isosceles Triangle 23"/>
            <p:cNvSpPr/>
            <p:nvPr/>
          </p:nvSpPr>
          <p:spPr>
            <a:xfrm>
              <a:off x="8932320" y="3048120"/>
              <a:ext cx="3259440" cy="3809520"/>
            </a:xfrm>
            <a:prstGeom prst="triangle">
              <a:avLst>
                <a:gd name="adj" fmla="val 100000"/>
              </a:avLst>
            </a:prstGeom>
            <a:solidFill>
              <a:schemeClr val="accent2">
                <a:alpha val="72000"/>
              </a:schemeClr>
            </a:solidFill>
            <a:ln>
              <a:noFill/>
            </a:ln>
            <a:effectLst>
              <a:outerShdw blurRad="38160" dir="5400000" dist="2556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rIns="90000" tIns="45000" bIns="45000" anchor="t">
              <a:noAutofit/>
            </a:bodyPr>
            <a:p>
              <a:endParaRPr b="0" lang="fr-FR" sz="1800" strike="noStrike" u="none">
                <a:solidFill>
                  <a:srgbClr val="ffffff"/>
                </a:solidFill>
                <a:effectLst/>
                <a:uFillTx/>
                <a:latin typeface="Calibri"/>
              </a:endParaRPr>
            </a:p>
          </p:txBody>
        </p:sp>
        <p:sp>
          <p:nvSpPr>
            <p:cNvPr id="243" name="Rectangle 27"/>
            <p:cNvSpPr/>
            <p:nvPr/>
          </p:nvSpPr>
          <p:spPr>
            <a:xfrm>
              <a:off x="9334440" y="-8640"/>
              <a:ext cx="2854080" cy="6866280"/>
            </a:xfrm>
            <a:custGeom>
              <a:avLst/>
              <a:gdLst>
                <a:gd name="textAreaLeft" fmla="*/ 0 w 2854080"/>
                <a:gd name="textAreaRight" fmla="*/ 2854440 w 2854080"/>
                <a:gd name="textAreaTop" fmla="*/ 0 h 6866280"/>
                <a:gd name="textAreaBottom" fmla="*/ 6866640 h 6866280"/>
              </a:gdLst>
              <a:ahLst/>
              <a:cxnLst/>
              <a:rect l="textAreaLeft" t="textAreaTop" r="textAreaRight" b="textAreaBottom"/>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a:outerShdw blurRad="38160" dir="5400000" dist="2556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rIns="90000" tIns="45000" bIns="45000" anchor="t">
              <a:noAutofit/>
            </a:bodyPr>
            <a:p>
              <a:endParaRPr b="0" lang="fr-FR" sz="1800" strike="noStrike" u="none">
                <a:solidFill>
                  <a:srgbClr val="ffffff"/>
                </a:solidFill>
                <a:effectLst/>
                <a:uFillTx/>
                <a:latin typeface="Calibri"/>
              </a:endParaRPr>
            </a:p>
          </p:txBody>
        </p:sp>
        <p:sp>
          <p:nvSpPr>
            <p:cNvPr id="244" name="Rectangle 28"/>
            <p:cNvSpPr/>
            <p:nvPr/>
          </p:nvSpPr>
          <p:spPr>
            <a:xfrm>
              <a:off x="10898640" y="-8640"/>
              <a:ext cx="1289880" cy="6866280"/>
            </a:xfrm>
            <a:custGeom>
              <a:avLst/>
              <a:gdLst>
                <a:gd name="textAreaLeft" fmla="*/ 0 w 1289880"/>
                <a:gd name="textAreaRight" fmla="*/ 1290240 w 1289880"/>
                <a:gd name="textAreaTop" fmla="*/ 0 h 6866280"/>
                <a:gd name="textAreaBottom" fmla="*/ 6866640 h 6866280"/>
              </a:gdLst>
              <a:ahLst/>
              <a:cxnLst/>
              <a:rect l="textAreaLeft" t="textAreaTop" r="textAreaRight" b="textAreaBottom"/>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a:outerShdw blurRad="38160" dir="5400000" dist="2556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rIns="90000" tIns="45000" bIns="45000" anchor="t">
              <a:noAutofit/>
            </a:bodyPr>
            <a:p>
              <a:endParaRPr b="0" lang="fr-FR" sz="1800" strike="noStrike" u="none">
                <a:solidFill>
                  <a:srgbClr val="000000"/>
                </a:solidFill>
                <a:effectLst/>
                <a:uFillTx/>
                <a:latin typeface="Calibri"/>
              </a:endParaRPr>
            </a:p>
          </p:txBody>
        </p:sp>
        <p:sp>
          <p:nvSpPr>
            <p:cNvPr id="245" name="Rectangle 29"/>
            <p:cNvSpPr/>
            <p:nvPr/>
          </p:nvSpPr>
          <p:spPr>
            <a:xfrm>
              <a:off x="10938960" y="-8640"/>
              <a:ext cx="1249560" cy="6866280"/>
            </a:xfrm>
            <a:custGeom>
              <a:avLst/>
              <a:gdLst>
                <a:gd name="textAreaLeft" fmla="*/ 0 w 1249560"/>
                <a:gd name="textAreaRight" fmla="*/ 1249920 w 1249560"/>
                <a:gd name="textAreaTop" fmla="*/ 0 h 6866280"/>
                <a:gd name="textAreaBottom" fmla="*/ 6866640 h 6866280"/>
              </a:gdLst>
              <a:ahLst/>
              <a:cxnLst/>
              <a:rect l="textAreaLeft" t="textAreaTop" r="textAreaRight" b="textAreaBottom"/>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a:outerShdw blurRad="38160" dir="5400000" dist="2556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rIns="90000" tIns="45000" bIns="45000" anchor="t">
              <a:noAutofit/>
            </a:bodyPr>
            <a:p>
              <a:endParaRPr b="0" lang="fr-FR" sz="1800" strike="noStrike" u="none">
                <a:solidFill>
                  <a:srgbClr val="000000"/>
                </a:solidFill>
                <a:effectLst/>
                <a:uFillTx/>
                <a:latin typeface="Calibri"/>
              </a:endParaRPr>
            </a:p>
          </p:txBody>
        </p:sp>
        <p:sp>
          <p:nvSpPr>
            <p:cNvPr id="246" name="Isosceles Triangle 27"/>
            <p:cNvSpPr/>
            <p:nvPr/>
          </p:nvSpPr>
          <p:spPr>
            <a:xfrm>
              <a:off x="10371600" y="3589920"/>
              <a:ext cx="1816920" cy="3267720"/>
            </a:xfrm>
            <a:prstGeom prst="triangle">
              <a:avLst>
                <a:gd name="adj" fmla="val 100000"/>
              </a:avLst>
            </a:prstGeom>
            <a:solidFill>
              <a:schemeClr val="accent1">
                <a:alpha val="80000"/>
              </a:schemeClr>
            </a:solidFill>
            <a:ln>
              <a:noFill/>
            </a:ln>
            <a:effectLst>
              <a:outerShdw blurRad="38160" dir="5400000" dist="2556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rIns="90000" tIns="45000" bIns="45000" anchor="t">
              <a:noAutofit/>
            </a:bodyPr>
            <a:p>
              <a:endParaRPr b="0" lang="fr-FR" sz="1800" strike="noStrike" u="none">
                <a:solidFill>
                  <a:srgbClr val="000000"/>
                </a:solidFill>
                <a:effectLst/>
                <a:uFillTx/>
                <a:latin typeface="Calibri"/>
              </a:endParaRPr>
            </a:p>
          </p:txBody>
        </p:sp>
        <p:sp>
          <p:nvSpPr>
            <p:cNvPr id="247" name="Isosceles Triangle 28"/>
            <p:cNvSpPr/>
            <p:nvPr/>
          </p:nvSpPr>
          <p:spPr>
            <a:xfrm>
              <a:off x="0" y="4013280"/>
              <a:ext cx="448200" cy="2844360"/>
            </a:xfrm>
            <a:prstGeom prst="triangle">
              <a:avLst>
                <a:gd name="adj" fmla="val 0"/>
              </a:avLst>
            </a:prstGeom>
            <a:solidFill>
              <a:schemeClr val="accent1">
                <a:alpha val="85000"/>
              </a:schemeClr>
            </a:solidFill>
            <a:ln>
              <a:noFill/>
            </a:ln>
            <a:effectLst>
              <a:outerShdw blurRad="38160" dir="5400000" dist="2556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rIns="90000" tIns="45000" bIns="45000" anchor="t">
              <a:noAutofit/>
            </a:bodyPr>
            <a:p>
              <a:endParaRPr b="0" lang="fr-FR" sz="1800" strike="noStrike" u="none">
                <a:solidFill>
                  <a:srgbClr val="000000"/>
                </a:solidFill>
                <a:effectLst/>
                <a:uFillTx/>
                <a:latin typeface="Calibri"/>
              </a:endParaRPr>
            </a:p>
          </p:txBody>
        </p:sp>
      </p:grpSp>
      <p:sp>
        <p:nvSpPr>
          <p:cNvPr id="248" name="PlaceHolder 1"/>
          <p:cNvSpPr>
            <a:spLocks noGrp="1"/>
          </p:cNvSpPr>
          <p:nvPr>
            <p:ph type="dt" idx="40"/>
          </p:nvPr>
        </p:nvSpPr>
        <p:spPr>
          <a:xfrm>
            <a:off x="7205040" y="6041520"/>
            <a:ext cx="911520" cy="364680"/>
          </a:xfrm>
          <a:prstGeom prst="rect">
            <a:avLst/>
          </a:prstGeom>
          <a:noFill/>
          <a:ln w="0">
            <a:noFill/>
          </a:ln>
        </p:spPr>
        <p:txBody>
          <a:bodyPr lIns="91440" rIns="91440" tIns="45720" bIns="45720" anchor="ctr">
            <a:noAutofit/>
          </a:bodyPr>
          <a:lstStyle>
            <a:lvl1pPr indent="0" algn="r" defTabSz="457200">
              <a:lnSpc>
                <a:spcPct val="100000"/>
              </a:lnSpc>
              <a:buNone/>
              <a:defRPr b="0" lang="en-US" sz="900" strike="noStrike" u="none">
                <a:solidFill>
                  <a:schemeClr val="dk1">
                    <a:tint val="75000"/>
                  </a:schemeClr>
                </a:solidFill>
                <a:effectLst/>
                <a:uFillTx/>
                <a:latin typeface="Trebuchet MS"/>
              </a:defRPr>
            </a:lvl1pPr>
          </a:lstStyle>
          <a:p>
            <a:pPr indent="0" algn="r" defTabSz="457200">
              <a:lnSpc>
                <a:spcPct val="100000"/>
              </a:lnSpc>
              <a:buNone/>
            </a:pPr>
            <a:r>
              <a:rPr b="0" lang="en-US" sz="900" strike="noStrike" u="none">
                <a:solidFill>
                  <a:schemeClr val="dk1">
                    <a:tint val="75000"/>
                  </a:schemeClr>
                </a:solidFill>
                <a:effectLst/>
                <a:uFillTx/>
                <a:latin typeface="Trebuchet MS"/>
              </a:rPr>
              <a:t>&lt;date/heure&gt;</a:t>
            </a:r>
            <a:endParaRPr b="0" lang="fr-FR" sz="900" strike="noStrike" u="none">
              <a:solidFill>
                <a:srgbClr val="000000"/>
              </a:solidFill>
              <a:effectLst/>
              <a:uFillTx/>
              <a:latin typeface="Calibri"/>
            </a:endParaRPr>
          </a:p>
        </p:txBody>
      </p:sp>
      <p:sp>
        <p:nvSpPr>
          <p:cNvPr id="249" name="PlaceHolder 2"/>
          <p:cNvSpPr>
            <a:spLocks noGrp="1"/>
          </p:cNvSpPr>
          <p:nvPr>
            <p:ph type="ftr" idx="41"/>
          </p:nvPr>
        </p:nvSpPr>
        <p:spPr>
          <a:xfrm>
            <a:off x="677160" y="6041520"/>
            <a:ext cx="6297120" cy="364680"/>
          </a:xfrm>
          <a:prstGeom prst="rect">
            <a:avLst/>
          </a:prstGeom>
          <a:noFill/>
          <a:ln w="0">
            <a:noFill/>
          </a:ln>
        </p:spPr>
        <p:txBody>
          <a:bodyPr lIns="91440" rIns="91440" tIns="45720" bIns="45720" anchor="ctr">
            <a:noAutofit/>
          </a:bodyPr>
          <a:lstStyle>
            <a:lvl1pPr indent="0" algn="ctr">
              <a:buNone/>
              <a:defRPr b="0" lang="fr-FR" sz="1400" strike="noStrike" u="none">
                <a:solidFill>
                  <a:srgbClr val="000000"/>
                </a:solidFill>
                <a:effectLst/>
                <a:uFillTx/>
                <a:latin typeface="Calibri"/>
              </a:defRPr>
            </a:lvl1pPr>
          </a:lstStyle>
          <a:p>
            <a:pPr indent="0" algn="ctr">
              <a:buNone/>
            </a:pPr>
            <a:r>
              <a:rPr b="0" lang="fr-FR" sz="1400" strike="noStrike" u="none">
                <a:solidFill>
                  <a:srgbClr val="000000"/>
                </a:solidFill>
                <a:effectLst/>
                <a:uFillTx/>
                <a:latin typeface="Calibri"/>
              </a:rPr>
              <a:t>&lt;pied de page&gt;</a:t>
            </a:r>
            <a:endParaRPr b="0" lang="fr-FR" sz="1400" strike="noStrike" u="none">
              <a:solidFill>
                <a:srgbClr val="000000"/>
              </a:solidFill>
              <a:effectLst/>
              <a:uFillTx/>
              <a:latin typeface="Calibri"/>
            </a:endParaRPr>
          </a:p>
        </p:txBody>
      </p:sp>
      <p:sp>
        <p:nvSpPr>
          <p:cNvPr id="250" name="PlaceHolder 3"/>
          <p:cNvSpPr>
            <a:spLocks noGrp="1"/>
          </p:cNvSpPr>
          <p:nvPr>
            <p:ph type="sldNum" idx="42"/>
          </p:nvPr>
        </p:nvSpPr>
        <p:spPr>
          <a:xfrm>
            <a:off x="8590680" y="6041520"/>
            <a:ext cx="682920" cy="364680"/>
          </a:xfrm>
          <a:prstGeom prst="rect">
            <a:avLst/>
          </a:prstGeom>
          <a:noFill/>
          <a:ln w="0">
            <a:noFill/>
          </a:ln>
        </p:spPr>
        <p:txBody>
          <a:bodyPr lIns="91440" rIns="91440" tIns="45720" bIns="45720" anchor="ctr">
            <a:noAutofit/>
          </a:bodyPr>
          <a:lstStyle>
            <a:lvl1pPr indent="0" algn="r" defTabSz="457200">
              <a:lnSpc>
                <a:spcPct val="100000"/>
              </a:lnSpc>
              <a:buNone/>
              <a:defRPr b="0" lang="en-US" sz="900" strike="noStrike" u="none">
                <a:solidFill>
                  <a:schemeClr val="accent1"/>
                </a:solidFill>
                <a:effectLst/>
                <a:uFillTx/>
                <a:latin typeface="Trebuchet MS"/>
              </a:defRPr>
            </a:lvl1pPr>
          </a:lstStyle>
          <a:p>
            <a:pPr indent="0" algn="r" defTabSz="457200">
              <a:lnSpc>
                <a:spcPct val="100000"/>
              </a:lnSpc>
              <a:buNone/>
            </a:pPr>
            <a:fld id="{4F56E0DC-9CD4-45DB-BAF6-3448C74B1465}" type="slidenum">
              <a:rPr b="0" lang="en-US" sz="900" strike="noStrike" u="none">
                <a:solidFill>
                  <a:schemeClr val="accent1"/>
                </a:solidFill>
                <a:effectLst/>
                <a:uFillTx/>
                <a:latin typeface="Trebuchet MS"/>
              </a:rPr>
              <a:t>&lt;numéro&gt;</a:t>
            </a:fld>
            <a:endParaRPr b="0" lang="fr-FR" sz="900" strike="noStrike" u="none">
              <a:solidFill>
                <a:srgbClr val="000000"/>
              </a:solidFill>
              <a:effectLst/>
              <a:uFillTx/>
              <a:latin typeface="Calibri"/>
            </a:endParaRPr>
          </a:p>
        </p:txBody>
      </p:sp>
    </p:spTree>
  </p:cSld>
</p:sldLayout>
</file>

<file path=ppt/slideLayouts/slideLayout1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Contenu avec légende">
    <p:bg>
      <p:bgPr>
        <a:solidFill>
          <a:srgbClr val="ffffff"/>
        </a:solidFill>
      </p:bgPr>
    </p:bg>
    <p:spTree>
      <p:nvGrpSpPr>
        <p:cNvPr id="1" name=""/>
        <p:cNvGrpSpPr/>
        <p:nvPr/>
      </p:nvGrpSpPr>
      <p:grpSpPr>
        <a:xfrm>
          <a:off x="0" y="0"/>
          <a:ext cx="0" cy="0"/>
          <a:chOff x="0" y="0"/>
          <a:chExt cx="0" cy="0"/>
        </a:xfrm>
      </p:grpSpPr>
      <p:grpSp>
        <p:nvGrpSpPr>
          <p:cNvPr id="251" name="Group 6"/>
          <p:cNvGrpSpPr/>
          <p:nvPr/>
        </p:nvGrpSpPr>
        <p:grpSpPr>
          <a:xfrm>
            <a:off x="0" y="-8640"/>
            <a:ext cx="12191760" cy="6866640"/>
            <a:chOff x="0" y="-8640"/>
            <a:chExt cx="12191760" cy="6866640"/>
          </a:xfrm>
        </p:grpSpPr>
        <p:cxnSp>
          <p:nvCxnSpPr>
            <p:cNvPr id="252" name="Straight Connector 19"/>
            <p:cNvCxnSpPr/>
            <p:nvPr/>
          </p:nvCxnSpPr>
          <p:spPr>
            <a:xfrm>
              <a:off x="9370800" y="0"/>
              <a:ext cx="1219680" cy="6858360"/>
            </a:xfrm>
            <a:prstGeom prst="straightConnector1">
              <a:avLst/>
            </a:prstGeom>
            <a:ln cap="rnd" w="9525">
              <a:solidFill>
                <a:srgbClr val="ffffff">
                  <a:lumMod val="75000"/>
                </a:srgbClr>
              </a:solidFill>
              <a:round/>
            </a:ln>
          </p:spPr>
        </p:cxnSp>
        <p:cxnSp>
          <p:nvCxnSpPr>
            <p:cNvPr id="253" name="Straight Connector 20"/>
            <p:cNvCxnSpPr/>
            <p:nvPr/>
          </p:nvCxnSpPr>
          <p:spPr>
            <a:xfrm flipH="1">
              <a:off x="7425000" y="3681360"/>
              <a:ext cx="4763880" cy="3177000"/>
            </a:xfrm>
            <a:prstGeom prst="straightConnector1">
              <a:avLst/>
            </a:prstGeom>
            <a:ln cap="rnd" w="9525">
              <a:solidFill>
                <a:srgbClr val="ffffff">
                  <a:lumMod val="85000"/>
                </a:srgbClr>
              </a:solidFill>
              <a:round/>
            </a:ln>
          </p:spPr>
        </p:cxnSp>
        <p:sp>
          <p:nvSpPr>
            <p:cNvPr id="254" name="Rectangle 23"/>
            <p:cNvSpPr/>
            <p:nvPr/>
          </p:nvSpPr>
          <p:spPr>
            <a:xfrm>
              <a:off x="9181440" y="-8640"/>
              <a:ext cx="3007080" cy="6866280"/>
            </a:xfrm>
            <a:custGeom>
              <a:avLst/>
              <a:gdLst>
                <a:gd name="textAreaLeft" fmla="*/ 0 w 3007080"/>
                <a:gd name="textAreaRight" fmla="*/ 3007440 w 3007080"/>
                <a:gd name="textAreaTop" fmla="*/ 0 h 6866280"/>
                <a:gd name="textAreaBottom" fmla="*/ 6866640 h 6866280"/>
              </a:gdLst>
              <a:ahLst/>
              <a:cxnLst/>
              <a:rect l="textAreaLeft" t="textAreaTop" r="textAreaRight" b="textAreaBottom"/>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a:outerShdw blurRad="38160" dir="5400000" dist="2556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rIns="90000" tIns="45000" bIns="45000" anchor="t">
              <a:noAutofit/>
            </a:bodyPr>
            <a:p>
              <a:endParaRPr b="0" lang="fr-FR" sz="1800" strike="noStrike" u="none">
                <a:solidFill>
                  <a:srgbClr val="000000"/>
                </a:solidFill>
                <a:effectLst/>
                <a:uFillTx/>
                <a:latin typeface="Calibri"/>
              </a:endParaRPr>
            </a:p>
          </p:txBody>
        </p:sp>
        <p:sp>
          <p:nvSpPr>
            <p:cNvPr id="255" name="Rectangle 25"/>
            <p:cNvSpPr/>
            <p:nvPr/>
          </p:nvSpPr>
          <p:spPr>
            <a:xfrm>
              <a:off x="9603360" y="-8640"/>
              <a:ext cx="2588040" cy="6866280"/>
            </a:xfrm>
            <a:custGeom>
              <a:avLst/>
              <a:gdLst>
                <a:gd name="textAreaLeft" fmla="*/ 0 w 2588040"/>
                <a:gd name="textAreaRight" fmla="*/ 2588400 w 2588040"/>
                <a:gd name="textAreaTop" fmla="*/ 0 h 6866280"/>
                <a:gd name="textAreaBottom" fmla="*/ 6866640 h 6866280"/>
              </a:gdLst>
              <a:ahLst/>
              <a:cxnLst/>
              <a:rect l="textAreaLeft" t="textAreaTop" r="textAreaRight" b="textAreaBottom"/>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a:outerShdw blurRad="38160" dir="5400000" dist="2556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rIns="90000" tIns="45000" bIns="45000" anchor="t">
              <a:noAutofit/>
            </a:bodyPr>
            <a:p>
              <a:endParaRPr b="0" lang="fr-FR" sz="1800" strike="noStrike" u="none">
                <a:solidFill>
                  <a:srgbClr val="000000"/>
                </a:solidFill>
                <a:effectLst/>
                <a:uFillTx/>
                <a:latin typeface="Calibri"/>
              </a:endParaRPr>
            </a:p>
          </p:txBody>
        </p:sp>
        <p:sp>
          <p:nvSpPr>
            <p:cNvPr id="256" name="Isosceles Triangle 23"/>
            <p:cNvSpPr/>
            <p:nvPr/>
          </p:nvSpPr>
          <p:spPr>
            <a:xfrm>
              <a:off x="8932320" y="3048120"/>
              <a:ext cx="3259440" cy="3809520"/>
            </a:xfrm>
            <a:prstGeom prst="triangle">
              <a:avLst>
                <a:gd name="adj" fmla="val 100000"/>
              </a:avLst>
            </a:prstGeom>
            <a:solidFill>
              <a:schemeClr val="accent2">
                <a:alpha val="72000"/>
              </a:schemeClr>
            </a:solidFill>
            <a:ln>
              <a:noFill/>
            </a:ln>
            <a:effectLst>
              <a:outerShdw blurRad="38160" dir="5400000" dist="2556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rIns="90000" tIns="45000" bIns="45000" anchor="t">
              <a:noAutofit/>
            </a:bodyPr>
            <a:p>
              <a:endParaRPr b="0" lang="fr-FR" sz="1800" strike="noStrike" u="none">
                <a:solidFill>
                  <a:srgbClr val="ffffff"/>
                </a:solidFill>
                <a:effectLst/>
                <a:uFillTx/>
                <a:latin typeface="Calibri"/>
              </a:endParaRPr>
            </a:p>
          </p:txBody>
        </p:sp>
        <p:sp>
          <p:nvSpPr>
            <p:cNvPr id="257" name="Rectangle 27"/>
            <p:cNvSpPr/>
            <p:nvPr/>
          </p:nvSpPr>
          <p:spPr>
            <a:xfrm>
              <a:off x="9334440" y="-8640"/>
              <a:ext cx="2854080" cy="6866280"/>
            </a:xfrm>
            <a:custGeom>
              <a:avLst/>
              <a:gdLst>
                <a:gd name="textAreaLeft" fmla="*/ 0 w 2854080"/>
                <a:gd name="textAreaRight" fmla="*/ 2854440 w 2854080"/>
                <a:gd name="textAreaTop" fmla="*/ 0 h 6866280"/>
                <a:gd name="textAreaBottom" fmla="*/ 6866640 h 6866280"/>
              </a:gdLst>
              <a:ahLst/>
              <a:cxnLst/>
              <a:rect l="textAreaLeft" t="textAreaTop" r="textAreaRight" b="textAreaBottom"/>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a:outerShdw blurRad="38160" dir="5400000" dist="2556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rIns="90000" tIns="45000" bIns="45000" anchor="t">
              <a:noAutofit/>
            </a:bodyPr>
            <a:p>
              <a:endParaRPr b="0" lang="fr-FR" sz="1800" strike="noStrike" u="none">
                <a:solidFill>
                  <a:srgbClr val="ffffff"/>
                </a:solidFill>
                <a:effectLst/>
                <a:uFillTx/>
                <a:latin typeface="Calibri"/>
              </a:endParaRPr>
            </a:p>
          </p:txBody>
        </p:sp>
        <p:sp>
          <p:nvSpPr>
            <p:cNvPr id="258" name="Rectangle 28"/>
            <p:cNvSpPr/>
            <p:nvPr/>
          </p:nvSpPr>
          <p:spPr>
            <a:xfrm>
              <a:off x="10898640" y="-8640"/>
              <a:ext cx="1289880" cy="6866280"/>
            </a:xfrm>
            <a:custGeom>
              <a:avLst/>
              <a:gdLst>
                <a:gd name="textAreaLeft" fmla="*/ 0 w 1289880"/>
                <a:gd name="textAreaRight" fmla="*/ 1290240 w 1289880"/>
                <a:gd name="textAreaTop" fmla="*/ 0 h 6866280"/>
                <a:gd name="textAreaBottom" fmla="*/ 6866640 h 6866280"/>
              </a:gdLst>
              <a:ahLst/>
              <a:cxnLst/>
              <a:rect l="textAreaLeft" t="textAreaTop" r="textAreaRight" b="textAreaBottom"/>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a:outerShdw blurRad="38160" dir="5400000" dist="2556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rIns="90000" tIns="45000" bIns="45000" anchor="t">
              <a:noAutofit/>
            </a:bodyPr>
            <a:p>
              <a:endParaRPr b="0" lang="fr-FR" sz="1800" strike="noStrike" u="none">
                <a:solidFill>
                  <a:srgbClr val="000000"/>
                </a:solidFill>
                <a:effectLst/>
                <a:uFillTx/>
                <a:latin typeface="Calibri"/>
              </a:endParaRPr>
            </a:p>
          </p:txBody>
        </p:sp>
        <p:sp>
          <p:nvSpPr>
            <p:cNvPr id="259" name="Rectangle 29"/>
            <p:cNvSpPr/>
            <p:nvPr/>
          </p:nvSpPr>
          <p:spPr>
            <a:xfrm>
              <a:off x="10938960" y="-8640"/>
              <a:ext cx="1249560" cy="6866280"/>
            </a:xfrm>
            <a:custGeom>
              <a:avLst/>
              <a:gdLst>
                <a:gd name="textAreaLeft" fmla="*/ 0 w 1249560"/>
                <a:gd name="textAreaRight" fmla="*/ 1249920 w 1249560"/>
                <a:gd name="textAreaTop" fmla="*/ 0 h 6866280"/>
                <a:gd name="textAreaBottom" fmla="*/ 6866640 h 6866280"/>
              </a:gdLst>
              <a:ahLst/>
              <a:cxnLst/>
              <a:rect l="textAreaLeft" t="textAreaTop" r="textAreaRight" b="textAreaBottom"/>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a:outerShdw blurRad="38160" dir="5400000" dist="2556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rIns="90000" tIns="45000" bIns="45000" anchor="t">
              <a:noAutofit/>
            </a:bodyPr>
            <a:p>
              <a:endParaRPr b="0" lang="fr-FR" sz="1800" strike="noStrike" u="none">
                <a:solidFill>
                  <a:srgbClr val="000000"/>
                </a:solidFill>
                <a:effectLst/>
                <a:uFillTx/>
                <a:latin typeface="Calibri"/>
              </a:endParaRPr>
            </a:p>
          </p:txBody>
        </p:sp>
        <p:sp>
          <p:nvSpPr>
            <p:cNvPr id="260" name="Isosceles Triangle 27"/>
            <p:cNvSpPr/>
            <p:nvPr/>
          </p:nvSpPr>
          <p:spPr>
            <a:xfrm>
              <a:off x="10371600" y="3589920"/>
              <a:ext cx="1816920" cy="3267720"/>
            </a:xfrm>
            <a:prstGeom prst="triangle">
              <a:avLst>
                <a:gd name="adj" fmla="val 100000"/>
              </a:avLst>
            </a:prstGeom>
            <a:solidFill>
              <a:schemeClr val="accent1">
                <a:alpha val="80000"/>
              </a:schemeClr>
            </a:solidFill>
            <a:ln>
              <a:noFill/>
            </a:ln>
            <a:effectLst>
              <a:outerShdw blurRad="38160" dir="5400000" dist="2556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rIns="90000" tIns="45000" bIns="45000" anchor="t">
              <a:noAutofit/>
            </a:bodyPr>
            <a:p>
              <a:endParaRPr b="0" lang="fr-FR" sz="1800" strike="noStrike" u="none">
                <a:solidFill>
                  <a:srgbClr val="000000"/>
                </a:solidFill>
                <a:effectLst/>
                <a:uFillTx/>
                <a:latin typeface="Calibri"/>
              </a:endParaRPr>
            </a:p>
          </p:txBody>
        </p:sp>
        <p:sp>
          <p:nvSpPr>
            <p:cNvPr id="261" name="Isosceles Triangle 28"/>
            <p:cNvSpPr/>
            <p:nvPr/>
          </p:nvSpPr>
          <p:spPr>
            <a:xfrm>
              <a:off x="0" y="4013280"/>
              <a:ext cx="448200" cy="2844360"/>
            </a:xfrm>
            <a:prstGeom prst="triangle">
              <a:avLst>
                <a:gd name="adj" fmla="val 0"/>
              </a:avLst>
            </a:prstGeom>
            <a:solidFill>
              <a:schemeClr val="accent1">
                <a:alpha val="85000"/>
              </a:schemeClr>
            </a:solidFill>
            <a:ln>
              <a:noFill/>
            </a:ln>
            <a:effectLst>
              <a:outerShdw blurRad="38160" dir="5400000" dist="2556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rIns="90000" tIns="45000" bIns="45000" anchor="t">
              <a:noAutofit/>
            </a:bodyPr>
            <a:p>
              <a:endParaRPr b="0" lang="fr-FR" sz="1800" strike="noStrike" u="none">
                <a:solidFill>
                  <a:srgbClr val="000000"/>
                </a:solidFill>
                <a:effectLst/>
                <a:uFillTx/>
                <a:latin typeface="Calibri"/>
              </a:endParaRPr>
            </a:p>
          </p:txBody>
        </p:sp>
      </p:grpSp>
      <p:sp>
        <p:nvSpPr>
          <p:cNvPr id="262" name="PlaceHolder 1"/>
          <p:cNvSpPr>
            <a:spLocks noGrp="1"/>
          </p:cNvSpPr>
          <p:nvPr>
            <p:ph type="title"/>
          </p:nvPr>
        </p:nvSpPr>
        <p:spPr>
          <a:xfrm>
            <a:off x="677160" y="1498680"/>
            <a:ext cx="3854160" cy="1278000"/>
          </a:xfrm>
          <a:prstGeom prst="rect">
            <a:avLst/>
          </a:prstGeom>
          <a:noFill/>
          <a:ln w="0">
            <a:noFill/>
          </a:ln>
        </p:spPr>
        <p:txBody>
          <a:bodyPr lIns="91440" rIns="91440" tIns="45720" bIns="45720" anchor="b">
            <a:normAutofit/>
          </a:bodyPr>
          <a:p>
            <a:pPr indent="0" defTabSz="457200">
              <a:lnSpc>
                <a:spcPct val="100000"/>
              </a:lnSpc>
              <a:buNone/>
            </a:pPr>
            <a:r>
              <a:rPr b="0" lang="fr-FR" sz="2000" strike="noStrike" u="none">
                <a:solidFill>
                  <a:schemeClr val="accent1"/>
                </a:solidFill>
                <a:effectLst/>
                <a:uFillTx/>
                <a:latin typeface="Trebuchet MS"/>
              </a:rPr>
              <a:t>Modifiez le style du titre</a:t>
            </a:r>
            <a:endParaRPr b="0" lang="en-US" sz="2000" strike="noStrike" u="none">
              <a:solidFill>
                <a:schemeClr val="dk1"/>
              </a:solidFill>
              <a:effectLst/>
              <a:uFillTx/>
              <a:latin typeface="Trebuchet MS"/>
            </a:endParaRPr>
          </a:p>
        </p:txBody>
      </p:sp>
      <p:sp>
        <p:nvSpPr>
          <p:cNvPr id="263" name="PlaceHolder 2"/>
          <p:cNvSpPr>
            <a:spLocks noGrp="1"/>
          </p:cNvSpPr>
          <p:nvPr>
            <p:ph type="body"/>
          </p:nvPr>
        </p:nvSpPr>
        <p:spPr>
          <a:xfrm>
            <a:off x="4760640" y="514800"/>
            <a:ext cx="4513320" cy="5526000"/>
          </a:xfrm>
          <a:prstGeom prst="rect">
            <a:avLst/>
          </a:prstGeom>
          <a:noFill/>
          <a:ln w="0">
            <a:noFill/>
          </a:ln>
        </p:spPr>
        <p:txBody>
          <a:bodyPr lIns="91440" rIns="91440" tIns="45720" bIns="45720" anchor="t">
            <a:normAutofit/>
          </a:bodyPr>
          <a:p>
            <a:pPr marL="343080" indent="-343080" defTabSz="457200">
              <a:lnSpc>
                <a:spcPct val="100000"/>
              </a:lnSpc>
              <a:spcBef>
                <a:spcPts val="1001"/>
              </a:spcBef>
              <a:buClr>
                <a:srgbClr val="90c226"/>
              </a:buClr>
              <a:buSzPct val="80000"/>
              <a:buFont typeface="Wingdings 3" charset="2"/>
              <a:buChar char=""/>
            </a:pPr>
            <a:r>
              <a:rPr b="0" lang="fr-FR" sz="1800" strike="noStrike" u="none">
                <a:solidFill>
                  <a:schemeClr val="dk1">
                    <a:lumMod val="75000"/>
                    <a:lumOff val="25000"/>
                  </a:schemeClr>
                </a:solidFill>
                <a:effectLst/>
                <a:uFillTx/>
                <a:latin typeface="Trebuchet MS"/>
              </a:rPr>
              <a:t>Cliquez pour modifier les styles du texte du masque</a:t>
            </a:r>
            <a:endParaRPr b="0" lang="en-US" sz="1800" strike="noStrike" u="none">
              <a:solidFill>
                <a:schemeClr val="dk1">
                  <a:lumMod val="75000"/>
                  <a:lumOff val="25000"/>
                </a:schemeClr>
              </a:solidFill>
              <a:effectLst/>
              <a:uFillTx/>
              <a:latin typeface="Trebuchet MS"/>
            </a:endParaRPr>
          </a:p>
          <a:p>
            <a:pPr lvl="1" marL="743040" indent="-285840" defTabSz="457200">
              <a:lnSpc>
                <a:spcPct val="100000"/>
              </a:lnSpc>
              <a:spcBef>
                <a:spcPts val="1001"/>
              </a:spcBef>
              <a:buClr>
                <a:srgbClr val="90c226"/>
              </a:buClr>
              <a:buSzPct val="80000"/>
              <a:buFont typeface="Wingdings 3" charset="2"/>
              <a:buChar char=""/>
            </a:pPr>
            <a:r>
              <a:rPr b="0" lang="fr-FR" sz="1600" strike="noStrike" u="none">
                <a:solidFill>
                  <a:schemeClr val="dk1">
                    <a:lumMod val="75000"/>
                    <a:lumOff val="25000"/>
                  </a:schemeClr>
                </a:solidFill>
                <a:effectLst/>
                <a:uFillTx/>
                <a:latin typeface="Trebuchet MS"/>
              </a:rPr>
              <a:t>Deuxième niveau</a:t>
            </a:r>
            <a:endParaRPr b="0" lang="en-US" sz="1600" strike="noStrike" u="none">
              <a:solidFill>
                <a:schemeClr val="dk1">
                  <a:lumMod val="75000"/>
                  <a:lumOff val="25000"/>
                </a:schemeClr>
              </a:solidFill>
              <a:effectLst/>
              <a:uFillTx/>
              <a:latin typeface="Trebuchet MS"/>
            </a:endParaRPr>
          </a:p>
          <a:p>
            <a:pPr lvl="2" marL="1143000" indent="-228600" defTabSz="457200">
              <a:lnSpc>
                <a:spcPct val="100000"/>
              </a:lnSpc>
              <a:spcBef>
                <a:spcPts val="1001"/>
              </a:spcBef>
              <a:buClr>
                <a:srgbClr val="90c226"/>
              </a:buClr>
              <a:buSzPct val="80000"/>
              <a:buFont typeface="Wingdings 3" charset="2"/>
              <a:buChar char=""/>
            </a:pPr>
            <a:r>
              <a:rPr b="0" lang="fr-FR" sz="1400" strike="noStrike" u="none">
                <a:solidFill>
                  <a:schemeClr val="dk1">
                    <a:lumMod val="75000"/>
                    <a:lumOff val="25000"/>
                  </a:schemeClr>
                </a:solidFill>
                <a:effectLst/>
                <a:uFillTx/>
                <a:latin typeface="Trebuchet MS"/>
              </a:rPr>
              <a:t>Troisième niveau</a:t>
            </a:r>
            <a:endParaRPr b="0" lang="en-US" sz="1400" strike="noStrike" u="none">
              <a:solidFill>
                <a:schemeClr val="dk1">
                  <a:lumMod val="75000"/>
                  <a:lumOff val="25000"/>
                </a:schemeClr>
              </a:solidFill>
              <a:effectLst/>
              <a:uFillTx/>
              <a:latin typeface="Trebuchet MS"/>
            </a:endParaRPr>
          </a:p>
          <a:p>
            <a:pPr lvl="3" marL="1600200" indent="-228600" defTabSz="457200">
              <a:lnSpc>
                <a:spcPct val="100000"/>
              </a:lnSpc>
              <a:spcBef>
                <a:spcPts val="1001"/>
              </a:spcBef>
              <a:buClr>
                <a:srgbClr val="90c226"/>
              </a:buClr>
              <a:buSzPct val="80000"/>
              <a:buFont typeface="Wingdings 3" charset="2"/>
              <a:buChar char=""/>
            </a:pPr>
            <a:r>
              <a:rPr b="0" lang="fr-FR" sz="1200" strike="noStrike" u="none">
                <a:solidFill>
                  <a:schemeClr val="dk1">
                    <a:lumMod val="75000"/>
                    <a:lumOff val="25000"/>
                  </a:schemeClr>
                </a:solidFill>
                <a:effectLst/>
                <a:uFillTx/>
                <a:latin typeface="Trebuchet MS"/>
              </a:rPr>
              <a:t>Quatrième niveau</a:t>
            </a:r>
            <a:endParaRPr b="0" lang="en-US" sz="1200" strike="noStrike" u="none">
              <a:solidFill>
                <a:schemeClr val="dk1">
                  <a:lumMod val="75000"/>
                  <a:lumOff val="25000"/>
                </a:schemeClr>
              </a:solidFill>
              <a:effectLst/>
              <a:uFillTx/>
              <a:latin typeface="Trebuchet MS"/>
            </a:endParaRPr>
          </a:p>
          <a:p>
            <a:pPr lvl="4" marL="2057400" indent="-228600" defTabSz="457200">
              <a:lnSpc>
                <a:spcPct val="100000"/>
              </a:lnSpc>
              <a:spcBef>
                <a:spcPts val="1001"/>
              </a:spcBef>
              <a:buClr>
                <a:srgbClr val="90c226"/>
              </a:buClr>
              <a:buSzPct val="80000"/>
              <a:buFont typeface="Wingdings 3" charset="2"/>
              <a:buChar char=""/>
            </a:pPr>
            <a:r>
              <a:rPr b="0" lang="fr-FR" sz="1200" strike="noStrike" u="none">
                <a:solidFill>
                  <a:schemeClr val="dk1">
                    <a:lumMod val="75000"/>
                    <a:lumOff val="25000"/>
                  </a:schemeClr>
                </a:solidFill>
                <a:effectLst/>
                <a:uFillTx/>
                <a:latin typeface="Trebuchet MS"/>
              </a:rPr>
              <a:t>Cinquième niveau</a:t>
            </a:r>
            <a:endParaRPr b="0" lang="en-US" sz="1200" strike="noStrike" u="none">
              <a:solidFill>
                <a:schemeClr val="dk1">
                  <a:lumMod val="75000"/>
                  <a:lumOff val="25000"/>
                </a:schemeClr>
              </a:solidFill>
              <a:effectLst/>
              <a:uFillTx/>
              <a:latin typeface="Trebuchet MS"/>
            </a:endParaRPr>
          </a:p>
        </p:txBody>
      </p:sp>
      <p:sp>
        <p:nvSpPr>
          <p:cNvPr id="264" name="PlaceHolder 3"/>
          <p:cNvSpPr>
            <a:spLocks noGrp="1"/>
          </p:cNvSpPr>
          <p:nvPr>
            <p:ph type="body"/>
          </p:nvPr>
        </p:nvSpPr>
        <p:spPr>
          <a:xfrm>
            <a:off x="677160" y="2777040"/>
            <a:ext cx="3854160" cy="2584080"/>
          </a:xfrm>
          <a:prstGeom prst="rect">
            <a:avLst/>
          </a:prstGeom>
          <a:noFill/>
          <a:ln w="0">
            <a:noFill/>
          </a:ln>
        </p:spPr>
        <p:txBody>
          <a:bodyPr lIns="91440" rIns="91440" tIns="45720" bIns="45720" anchor="t">
            <a:normAutofit/>
          </a:bodyPr>
          <a:p>
            <a:pPr indent="0" defTabSz="457200">
              <a:lnSpc>
                <a:spcPct val="100000"/>
              </a:lnSpc>
              <a:spcBef>
                <a:spcPts val="1001"/>
              </a:spcBef>
              <a:buNone/>
              <a:tabLst>
                <a:tab algn="l" pos="0"/>
              </a:tabLst>
            </a:pPr>
            <a:r>
              <a:rPr b="0" lang="fr-FR" sz="1400" strike="noStrike" u="none">
                <a:solidFill>
                  <a:schemeClr val="dk1">
                    <a:lumMod val="75000"/>
                    <a:lumOff val="25000"/>
                  </a:schemeClr>
                </a:solidFill>
                <a:effectLst/>
                <a:uFillTx/>
                <a:latin typeface="Trebuchet MS"/>
              </a:rPr>
              <a:t>Cliquez pour modifier les styles du texte du masque</a:t>
            </a:r>
            <a:endParaRPr b="0" lang="en-US" sz="1400" strike="noStrike" u="none">
              <a:solidFill>
                <a:schemeClr val="dk1">
                  <a:lumMod val="75000"/>
                  <a:lumOff val="25000"/>
                </a:schemeClr>
              </a:solidFill>
              <a:effectLst/>
              <a:uFillTx/>
              <a:latin typeface="Trebuchet MS"/>
            </a:endParaRPr>
          </a:p>
        </p:txBody>
      </p:sp>
      <p:sp>
        <p:nvSpPr>
          <p:cNvPr id="265" name="PlaceHolder 4"/>
          <p:cNvSpPr>
            <a:spLocks noGrp="1"/>
          </p:cNvSpPr>
          <p:nvPr>
            <p:ph type="dt" idx="43"/>
          </p:nvPr>
        </p:nvSpPr>
        <p:spPr>
          <a:xfrm>
            <a:off x="7205040" y="6041520"/>
            <a:ext cx="911520" cy="364680"/>
          </a:xfrm>
          <a:prstGeom prst="rect">
            <a:avLst/>
          </a:prstGeom>
          <a:noFill/>
          <a:ln w="0">
            <a:noFill/>
          </a:ln>
        </p:spPr>
        <p:txBody>
          <a:bodyPr lIns="91440" rIns="91440" tIns="45720" bIns="45720" anchor="ctr">
            <a:noAutofit/>
          </a:bodyPr>
          <a:lstStyle>
            <a:lvl1pPr indent="0" algn="r" defTabSz="457200">
              <a:lnSpc>
                <a:spcPct val="100000"/>
              </a:lnSpc>
              <a:buNone/>
              <a:defRPr b="0" lang="en-US" sz="900" strike="noStrike" u="none">
                <a:solidFill>
                  <a:schemeClr val="dk1">
                    <a:tint val="75000"/>
                  </a:schemeClr>
                </a:solidFill>
                <a:effectLst/>
                <a:uFillTx/>
                <a:latin typeface="Trebuchet MS"/>
              </a:defRPr>
            </a:lvl1pPr>
          </a:lstStyle>
          <a:p>
            <a:pPr indent="0" algn="r" defTabSz="457200">
              <a:lnSpc>
                <a:spcPct val="100000"/>
              </a:lnSpc>
              <a:buNone/>
            </a:pPr>
            <a:r>
              <a:rPr b="0" lang="en-US" sz="900" strike="noStrike" u="none">
                <a:solidFill>
                  <a:schemeClr val="dk1">
                    <a:tint val="75000"/>
                  </a:schemeClr>
                </a:solidFill>
                <a:effectLst/>
                <a:uFillTx/>
                <a:latin typeface="Trebuchet MS"/>
              </a:rPr>
              <a:t>&lt;date/heure&gt;</a:t>
            </a:r>
            <a:endParaRPr b="0" lang="fr-FR" sz="900" strike="noStrike" u="none">
              <a:solidFill>
                <a:srgbClr val="000000"/>
              </a:solidFill>
              <a:effectLst/>
              <a:uFillTx/>
              <a:latin typeface="Calibri"/>
            </a:endParaRPr>
          </a:p>
        </p:txBody>
      </p:sp>
      <p:sp>
        <p:nvSpPr>
          <p:cNvPr id="266" name="PlaceHolder 5"/>
          <p:cNvSpPr>
            <a:spLocks noGrp="1"/>
          </p:cNvSpPr>
          <p:nvPr>
            <p:ph type="ftr" idx="44"/>
          </p:nvPr>
        </p:nvSpPr>
        <p:spPr>
          <a:xfrm>
            <a:off x="677160" y="6041520"/>
            <a:ext cx="6297120" cy="364680"/>
          </a:xfrm>
          <a:prstGeom prst="rect">
            <a:avLst/>
          </a:prstGeom>
          <a:noFill/>
          <a:ln w="0">
            <a:noFill/>
          </a:ln>
        </p:spPr>
        <p:txBody>
          <a:bodyPr lIns="91440" rIns="91440" tIns="45720" bIns="45720" anchor="ctr">
            <a:noAutofit/>
          </a:bodyPr>
          <a:lstStyle>
            <a:lvl1pPr indent="0" algn="ctr">
              <a:buNone/>
              <a:defRPr b="0" lang="fr-FR" sz="1400" strike="noStrike" u="none">
                <a:solidFill>
                  <a:srgbClr val="000000"/>
                </a:solidFill>
                <a:effectLst/>
                <a:uFillTx/>
                <a:latin typeface="Calibri"/>
              </a:defRPr>
            </a:lvl1pPr>
          </a:lstStyle>
          <a:p>
            <a:pPr indent="0" algn="ctr">
              <a:buNone/>
            </a:pPr>
            <a:r>
              <a:rPr b="0" lang="fr-FR" sz="1400" strike="noStrike" u="none">
                <a:solidFill>
                  <a:srgbClr val="000000"/>
                </a:solidFill>
                <a:effectLst/>
                <a:uFillTx/>
                <a:latin typeface="Calibri"/>
              </a:rPr>
              <a:t>&lt;pied de page&gt;</a:t>
            </a:r>
            <a:endParaRPr b="0" lang="fr-FR" sz="1400" strike="noStrike" u="none">
              <a:solidFill>
                <a:srgbClr val="000000"/>
              </a:solidFill>
              <a:effectLst/>
              <a:uFillTx/>
              <a:latin typeface="Calibri"/>
            </a:endParaRPr>
          </a:p>
        </p:txBody>
      </p:sp>
      <p:sp>
        <p:nvSpPr>
          <p:cNvPr id="267" name="PlaceHolder 6"/>
          <p:cNvSpPr>
            <a:spLocks noGrp="1"/>
          </p:cNvSpPr>
          <p:nvPr>
            <p:ph type="sldNum" idx="45"/>
          </p:nvPr>
        </p:nvSpPr>
        <p:spPr>
          <a:xfrm>
            <a:off x="8590680" y="6041520"/>
            <a:ext cx="682920" cy="364680"/>
          </a:xfrm>
          <a:prstGeom prst="rect">
            <a:avLst/>
          </a:prstGeom>
          <a:noFill/>
          <a:ln w="0">
            <a:noFill/>
          </a:ln>
        </p:spPr>
        <p:txBody>
          <a:bodyPr lIns="91440" rIns="91440" tIns="45720" bIns="45720" anchor="ctr">
            <a:noAutofit/>
          </a:bodyPr>
          <a:lstStyle>
            <a:lvl1pPr indent="0" algn="r" defTabSz="457200">
              <a:lnSpc>
                <a:spcPct val="100000"/>
              </a:lnSpc>
              <a:buNone/>
              <a:defRPr b="0" lang="en-US" sz="900" strike="noStrike" u="none">
                <a:solidFill>
                  <a:schemeClr val="accent1"/>
                </a:solidFill>
                <a:effectLst/>
                <a:uFillTx/>
                <a:latin typeface="Trebuchet MS"/>
              </a:defRPr>
            </a:lvl1pPr>
          </a:lstStyle>
          <a:p>
            <a:pPr indent="0" algn="r" defTabSz="457200">
              <a:lnSpc>
                <a:spcPct val="100000"/>
              </a:lnSpc>
              <a:buNone/>
            </a:pPr>
            <a:fld id="{8B0DC760-71F0-47E5-9857-65822316DC10}" type="slidenum">
              <a:rPr b="0" lang="en-US" sz="900" strike="noStrike" u="none">
                <a:solidFill>
                  <a:schemeClr val="accent1"/>
                </a:solidFill>
                <a:effectLst/>
                <a:uFillTx/>
                <a:latin typeface="Trebuchet MS"/>
              </a:rPr>
              <a:t>&lt;numéro&gt;</a:t>
            </a:fld>
            <a:endParaRPr b="0" lang="fr-FR" sz="900" strike="noStrike" u="none">
              <a:solidFill>
                <a:srgbClr val="000000"/>
              </a:solidFill>
              <a:effectLst/>
              <a:uFillTx/>
              <a:latin typeface="Calibri"/>
            </a:endParaRPr>
          </a:p>
        </p:txBody>
      </p:sp>
    </p:spTree>
  </p:cSld>
</p:sldLayout>
</file>

<file path=ppt/slideLayouts/slideLayout1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Image avec légende">
    <p:bg>
      <p:bgPr>
        <a:solidFill>
          <a:srgbClr val="ffffff"/>
        </a:solidFill>
      </p:bgPr>
    </p:bg>
    <p:spTree>
      <p:nvGrpSpPr>
        <p:cNvPr id="1" name=""/>
        <p:cNvGrpSpPr/>
        <p:nvPr/>
      </p:nvGrpSpPr>
      <p:grpSpPr>
        <a:xfrm>
          <a:off x="0" y="0"/>
          <a:ext cx="0" cy="0"/>
          <a:chOff x="0" y="0"/>
          <a:chExt cx="0" cy="0"/>
        </a:xfrm>
      </p:grpSpPr>
      <p:grpSp>
        <p:nvGrpSpPr>
          <p:cNvPr id="268" name="Group 6"/>
          <p:cNvGrpSpPr/>
          <p:nvPr/>
        </p:nvGrpSpPr>
        <p:grpSpPr>
          <a:xfrm>
            <a:off x="0" y="-8640"/>
            <a:ext cx="12191760" cy="6866640"/>
            <a:chOff x="0" y="-8640"/>
            <a:chExt cx="12191760" cy="6866640"/>
          </a:xfrm>
        </p:grpSpPr>
        <p:cxnSp>
          <p:nvCxnSpPr>
            <p:cNvPr id="269" name="Straight Connector 19"/>
            <p:cNvCxnSpPr/>
            <p:nvPr/>
          </p:nvCxnSpPr>
          <p:spPr>
            <a:xfrm>
              <a:off x="9370800" y="0"/>
              <a:ext cx="1219680" cy="6858360"/>
            </a:xfrm>
            <a:prstGeom prst="straightConnector1">
              <a:avLst/>
            </a:prstGeom>
            <a:ln cap="rnd" w="9525">
              <a:solidFill>
                <a:srgbClr val="ffffff">
                  <a:lumMod val="75000"/>
                </a:srgbClr>
              </a:solidFill>
              <a:round/>
            </a:ln>
          </p:spPr>
        </p:cxnSp>
        <p:cxnSp>
          <p:nvCxnSpPr>
            <p:cNvPr id="270" name="Straight Connector 20"/>
            <p:cNvCxnSpPr/>
            <p:nvPr/>
          </p:nvCxnSpPr>
          <p:spPr>
            <a:xfrm flipH="1">
              <a:off x="7425000" y="3681360"/>
              <a:ext cx="4763880" cy="3177000"/>
            </a:xfrm>
            <a:prstGeom prst="straightConnector1">
              <a:avLst/>
            </a:prstGeom>
            <a:ln cap="rnd" w="9525">
              <a:solidFill>
                <a:srgbClr val="ffffff">
                  <a:lumMod val="85000"/>
                </a:srgbClr>
              </a:solidFill>
              <a:round/>
            </a:ln>
          </p:spPr>
        </p:cxnSp>
        <p:sp>
          <p:nvSpPr>
            <p:cNvPr id="271" name="Rectangle 23"/>
            <p:cNvSpPr/>
            <p:nvPr/>
          </p:nvSpPr>
          <p:spPr>
            <a:xfrm>
              <a:off x="9181440" y="-8640"/>
              <a:ext cx="3007080" cy="6866280"/>
            </a:xfrm>
            <a:custGeom>
              <a:avLst/>
              <a:gdLst>
                <a:gd name="textAreaLeft" fmla="*/ 0 w 3007080"/>
                <a:gd name="textAreaRight" fmla="*/ 3007440 w 3007080"/>
                <a:gd name="textAreaTop" fmla="*/ 0 h 6866280"/>
                <a:gd name="textAreaBottom" fmla="*/ 6866640 h 6866280"/>
              </a:gdLst>
              <a:ahLst/>
              <a:cxnLst/>
              <a:rect l="textAreaLeft" t="textAreaTop" r="textAreaRight" b="textAreaBottom"/>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a:outerShdw blurRad="38160" dir="5400000" dist="2556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rIns="90000" tIns="45000" bIns="45000" anchor="t">
              <a:noAutofit/>
            </a:bodyPr>
            <a:p>
              <a:endParaRPr b="0" lang="fr-FR" sz="1800" strike="noStrike" u="none">
                <a:solidFill>
                  <a:srgbClr val="000000"/>
                </a:solidFill>
                <a:effectLst/>
                <a:uFillTx/>
                <a:latin typeface="Calibri"/>
              </a:endParaRPr>
            </a:p>
          </p:txBody>
        </p:sp>
        <p:sp>
          <p:nvSpPr>
            <p:cNvPr id="272" name="Rectangle 25"/>
            <p:cNvSpPr/>
            <p:nvPr/>
          </p:nvSpPr>
          <p:spPr>
            <a:xfrm>
              <a:off x="9603360" y="-8640"/>
              <a:ext cx="2588040" cy="6866280"/>
            </a:xfrm>
            <a:custGeom>
              <a:avLst/>
              <a:gdLst>
                <a:gd name="textAreaLeft" fmla="*/ 0 w 2588040"/>
                <a:gd name="textAreaRight" fmla="*/ 2588400 w 2588040"/>
                <a:gd name="textAreaTop" fmla="*/ 0 h 6866280"/>
                <a:gd name="textAreaBottom" fmla="*/ 6866640 h 6866280"/>
              </a:gdLst>
              <a:ahLst/>
              <a:cxnLst/>
              <a:rect l="textAreaLeft" t="textAreaTop" r="textAreaRight" b="textAreaBottom"/>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a:outerShdw blurRad="38160" dir="5400000" dist="2556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rIns="90000" tIns="45000" bIns="45000" anchor="t">
              <a:noAutofit/>
            </a:bodyPr>
            <a:p>
              <a:endParaRPr b="0" lang="fr-FR" sz="1800" strike="noStrike" u="none">
                <a:solidFill>
                  <a:srgbClr val="000000"/>
                </a:solidFill>
                <a:effectLst/>
                <a:uFillTx/>
                <a:latin typeface="Calibri"/>
              </a:endParaRPr>
            </a:p>
          </p:txBody>
        </p:sp>
        <p:sp>
          <p:nvSpPr>
            <p:cNvPr id="273" name="Isosceles Triangle 23"/>
            <p:cNvSpPr/>
            <p:nvPr/>
          </p:nvSpPr>
          <p:spPr>
            <a:xfrm>
              <a:off x="8932320" y="3048120"/>
              <a:ext cx="3259440" cy="3809520"/>
            </a:xfrm>
            <a:prstGeom prst="triangle">
              <a:avLst>
                <a:gd name="adj" fmla="val 100000"/>
              </a:avLst>
            </a:prstGeom>
            <a:solidFill>
              <a:schemeClr val="accent2">
                <a:alpha val="72000"/>
              </a:schemeClr>
            </a:solidFill>
            <a:ln>
              <a:noFill/>
            </a:ln>
            <a:effectLst>
              <a:outerShdw blurRad="38160" dir="5400000" dist="2556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rIns="90000" tIns="45000" bIns="45000" anchor="t">
              <a:noAutofit/>
            </a:bodyPr>
            <a:p>
              <a:endParaRPr b="0" lang="fr-FR" sz="1800" strike="noStrike" u="none">
                <a:solidFill>
                  <a:srgbClr val="ffffff"/>
                </a:solidFill>
                <a:effectLst/>
                <a:uFillTx/>
                <a:latin typeface="Calibri"/>
              </a:endParaRPr>
            </a:p>
          </p:txBody>
        </p:sp>
        <p:sp>
          <p:nvSpPr>
            <p:cNvPr id="274" name="Rectangle 27"/>
            <p:cNvSpPr/>
            <p:nvPr/>
          </p:nvSpPr>
          <p:spPr>
            <a:xfrm>
              <a:off x="9334440" y="-8640"/>
              <a:ext cx="2854080" cy="6866280"/>
            </a:xfrm>
            <a:custGeom>
              <a:avLst/>
              <a:gdLst>
                <a:gd name="textAreaLeft" fmla="*/ 0 w 2854080"/>
                <a:gd name="textAreaRight" fmla="*/ 2854440 w 2854080"/>
                <a:gd name="textAreaTop" fmla="*/ 0 h 6866280"/>
                <a:gd name="textAreaBottom" fmla="*/ 6866640 h 6866280"/>
              </a:gdLst>
              <a:ahLst/>
              <a:cxnLst/>
              <a:rect l="textAreaLeft" t="textAreaTop" r="textAreaRight" b="textAreaBottom"/>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a:outerShdw blurRad="38160" dir="5400000" dist="2556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rIns="90000" tIns="45000" bIns="45000" anchor="t">
              <a:noAutofit/>
            </a:bodyPr>
            <a:p>
              <a:endParaRPr b="0" lang="fr-FR" sz="1800" strike="noStrike" u="none">
                <a:solidFill>
                  <a:srgbClr val="ffffff"/>
                </a:solidFill>
                <a:effectLst/>
                <a:uFillTx/>
                <a:latin typeface="Calibri"/>
              </a:endParaRPr>
            </a:p>
          </p:txBody>
        </p:sp>
        <p:sp>
          <p:nvSpPr>
            <p:cNvPr id="275" name="Rectangle 28"/>
            <p:cNvSpPr/>
            <p:nvPr/>
          </p:nvSpPr>
          <p:spPr>
            <a:xfrm>
              <a:off x="10898640" y="-8640"/>
              <a:ext cx="1289880" cy="6866280"/>
            </a:xfrm>
            <a:custGeom>
              <a:avLst/>
              <a:gdLst>
                <a:gd name="textAreaLeft" fmla="*/ 0 w 1289880"/>
                <a:gd name="textAreaRight" fmla="*/ 1290240 w 1289880"/>
                <a:gd name="textAreaTop" fmla="*/ 0 h 6866280"/>
                <a:gd name="textAreaBottom" fmla="*/ 6866640 h 6866280"/>
              </a:gdLst>
              <a:ahLst/>
              <a:cxnLst/>
              <a:rect l="textAreaLeft" t="textAreaTop" r="textAreaRight" b="textAreaBottom"/>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a:outerShdw blurRad="38160" dir="5400000" dist="2556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rIns="90000" tIns="45000" bIns="45000" anchor="t">
              <a:noAutofit/>
            </a:bodyPr>
            <a:p>
              <a:endParaRPr b="0" lang="fr-FR" sz="1800" strike="noStrike" u="none">
                <a:solidFill>
                  <a:srgbClr val="000000"/>
                </a:solidFill>
                <a:effectLst/>
                <a:uFillTx/>
                <a:latin typeface="Calibri"/>
              </a:endParaRPr>
            </a:p>
          </p:txBody>
        </p:sp>
        <p:sp>
          <p:nvSpPr>
            <p:cNvPr id="276" name="Rectangle 29"/>
            <p:cNvSpPr/>
            <p:nvPr/>
          </p:nvSpPr>
          <p:spPr>
            <a:xfrm>
              <a:off x="10938960" y="-8640"/>
              <a:ext cx="1249560" cy="6866280"/>
            </a:xfrm>
            <a:custGeom>
              <a:avLst/>
              <a:gdLst>
                <a:gd name="textAreaLeft" fmla="*/ 0 w 1249560"/>
                <a:gd name="textAreaRight" fmla="*/ 1249920 w 1249560"/>
                <a:gd name="textAreaTop" fmla="*/ 0 h 6866280"/>
                <a:gd name="textAreaBottom" fmla="*/ 6866640 h 6866280"/>
              </a:gdLst>
              <a:ahLst/>
              <a:cxnLst/>
              <a:rect l="textAreaLeft" t="textAreaTop" r="textAreaRight" b="textAreaBottom"/>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a:outerShdw blurRad="38160" dir="5400000" dist="2556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rIns="90000" tIns="45000" bIns="45000" anchor="t">
              <a:noAutofit/>
            </a:bodyPr>
            <a:p>
              <a:endParaRPr b="0" lang="fr-FR" sz="1800" strike="noStrike" u="none">
                <a:solidFill>
                  <a:srgbClr val="000000"/>
                </a:solidFill>
                <a:effectLst/>
                <a:uFillTx/>
                <a:latin typeface="Calibri"/>
              </a:endParaRPr>
            </a:p>
          </p:txBody>
        </p:sp>
        <p:sp>
          <p:nvSpPr>
            <p:cNvPr id="277" name="Isosceles Triangle 27"/>
            <p:cNvSpPr/>
            <p:nvPr/>
          </p:nvSpPr>
          <p:spPr>
            <a:xfrm>
              <a:off x="10371600" y="3589920"/>
              <a:ext cx="1816920" cy="3267720"/>
            </a:xfrm>
            <a:prstGeom prst="triangle">
              <a:avLst>
                <a:gd name="adj" fmla="val 100000"/>
              </a:avLst>
            </a:prstGeom>
            <a:solidFill>
              <a:schemeClr val="accent1">
                <a:alpha val="80000"/>
              </a:schemeClr>
            </a:solidFill>
            <a:ln>
              <a:noFill/>
            </a:ln>
            <a:effectLst>
              <a:outerShdw blurRad="38160" dir="5400000" dist="2556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rIns="90000" tIns="45000" bIns="45000" anchor="t">
              <a:noAutofit/>
            </a:bodyPr>
            <a:p>
              <a:endParaRPr b="0" lang="fr-FR" sz="1800" strike="noStrike" u="none">
                <a:solidFill>
                  <a:srgbClr val="000000"/>
                </a:solidFill>
                <a:effectLst/>
                <a:uFillTx/>
                <a:latin typeface="Calibri"/>
              </a:endParaRPr>
            </a:p>
          </p:txBody>
        </p:sp>
        <p:sp>
          <p:nvSpPr>
            <p:cNvPr id="278" name="Isosceles Triangle 28"/>
            <p:cNvSpPr/>
            <p:nvPr/>
          </p:nvSpPr>
          <p:spPr>
            <a:xfrm>
              <a:off x="0" y="4013280"/>
              <a:ext cx="448200" cy="2844360"/>
            </a:xfrm>
            <a:prstGeom prst="triangle">
              <a:avLst>
                <a:gd name="adj" fmla="val 0"/>
              </a:avLst>
            </a:prstGeom>
            <a:solidFill>
              <a:schemeClr val="accent1">
                <a:alpha val="85000"/>
              </a:schemeClr>
            </a:solidFill>
            <a:ln>
              <a:noFill/>
            </a:ln>
            <a:effectLst>
              <a:outerShdw blurRad="38160" dir="5400000" dist="2556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rIns="90000" tIns="45000" bIns="45000" anchor="t">
              <a:noAutofit/>
            </a:bodyPr>
            <a:p>
              <a:endParaRPr b="0" lang="fr-FR" sz="1800" strike="noStrike" u="none">
                <a:solidFill>
                  <a:srgbClr val="000000"/>
                </a:solidFill>
                <a:effectLst/>
                <a:uFillTx/>
                <a:latin typeface="Calibri"/>
              </a:endParaRPr>
            </a:p>
          </p:txBody>
        </p:sp>
      </p:grpSp>
      <p:sp>
        <p:nvSpPr>
          <p:cNvPr id="279" name="PlaceHolder 1"/>
          <p:cNvSpPr>
            <a:spLocks noGrp="1"/>
          </p:cNvSpPr>
          <p:nvPr>
            <p:ph type="title"/>
          </p:nvPr>
        </p:nvSpPr>
        <p:spPr>
          <a:xfrm>
            <a:off x="677160" y="4800600"/>
            <a:ext cx="8596440" cy="566280"/>
          </a:xfrm>
          <a:prstGeom prst="rect">
            <a:avLst/>
          </a:prstGeom>
          <a:noFill/>
          <a:ln w="0">
            <a:noFill/>
          </a:ln>
        </p:spPr>
        <p:txBody>
          <a:bodyPr lIns="91440" rIns="91440" tIns="45720" bIns="45720" anchor="b">
            <a:normAutofit/>
          </a:bodyPr>
          <a:p>
            <a:pPr indent="0" defTabSz="457200">
              <a:lnSpc>
                <a:spcPct val="100000"/>
              </a:lnSpc>
              <a:buNone/>
            </a:pPr>
            <a:r>
              <a:rPr b="0" lang="fr-FR" sz="2400" strike="noStrike" u="none">
                <a:solidFill>
                  <a:schemeClr val="accent1"/>
                </a:solidFill>
                <a:effectLst/>
                <a:uFillTx/>
                <a:latin typeface="Trebuchet MS"/>
              </a:rPr>
              <a:t>Modifiez le style du titre</a:t>
            </a:r>
            <a:endParaRPr b="0" lang="en-US" sz="2400" strike="noStrike" u="none">
              <a:solidFill>
                <a:schemeClr val="dk1"/>
              </a:solidFill>
              <a:effectLst/>
              <a:uFillTx/>
              <a:latin typeface="Trebuchet MS"/>
            </a:endParaRPr>
          </a:p>
        </p:txBody>
      </p:sp>
      <p:sp>
        <p:nvSpPr>
          <p:cNvPr id="280" name="PlaceHolder 2"/>
          <p:cNvSpPr>
            <a:spLocks noGrp="1"/>
          </p:cNvSpPr>
          <p:nvPr>
            <p:ph type="body"/>
          </p:nvPr>
        </p:nvSpPr>
        <p:spPr>
          <a:xfrm>
            <a:off x="677160" y="609480"/>
            <a:ext cx="8596440" cy="3845520"/>
          </a:xfrm>
          <a:prstGeom prst="rect">
            <a:avLst/>
          </a:prstGeom>
          <a:noFill/>
          <a:ln w="0">
            <a:noFill/>
          </a:ln>
        </p:spPr>
        <p:txBody>
          <a:bodyPr lIns="90000" rIns="90000" tIns="45000" bIns="45000" anchor="t">
            <a:normAutofit/>
          </a:bodyPr>
          <a:p>
            <a:pPr indent="0" algn="ctr" defTabSz="457200">
              <a:lnSpc>
                <a:spcPct val="100000"/>
              </a:lnSpc>
              <a:buNone/>
              <a:tabLst>
                <a:tab algn="l" pos="0"/>
              </a:tabLst>
            </a:pPr>
            <a:r>
              <a:rPr b="0" lang="fr-FR" sz="1600" strike="noStrike" u="none">
                <a:solidFill>
                  <a:schemeClr val="dk1"/>
                </a:solidFill>
                <a:effectLst/>
                <a:uFillTx/>
                <a:latin typeface="Trebuchet MS"/>
              </a:rPr>
              <a:t>Cliquez sur l'icône pour ajouter une image</a:t>
            </a:r>
            <a:endParaRPr b="0" lang="en-US" sz="1600" strike="noStrike" u="none">
              <a:solidFill>
                <a:schemeClr val="dk1">
                  <a:lumMod val="75000"/>
                  <a:lumOff val="25000"/>
                </a:schemeClr>
              </a:solidFill>
              <a:effectLst/>
              <a:uFillTx/>
              <a:latin typeface="Trebuchet MS"/>
            </a:endParaRPr>
          </a:p>
        </p:txBody>
      </p:sp>
      <p:sp>
        <p:nvSpPr>
          <p:cNvPr id="281" name="PlaceHolder 3"/>
          <p:cNvSpPr>
            <a:spLocks noGrp="1"/>
          </p:cNvSpPr>
          <p:nvPr>
            <p:ph type="body"/>
          </p:nvPr>
        </p:nvSpPr>
        <p:spPr>
          <a:xfrm>
            <a:off x="677160" y="5367240"/>
            <a:ext cx="8596440" cy="673560"/>
          </a:xfrm>
          <a:prstGeom prst="rect">
            <a:avLst/>
          </a:prstGeom>
          <a:noFill/>
          <a:ln w="0">
            <a:noFill/>
          </a:ln>
        </p:spPr>
        <p:txBody>
          <a:bodyPr lIns="91440" rIns="91440" tIns="45720" bIns="45720" anchor="t">
            <a:normAutofit/>
          </a:bodyPr>
          <a:p>
            <a:pPr indent="0" defTabSz="457200">
              <a:lnSpc>
                <a:spcPct val="100000"/>
              </a:lnSpc>
              <a:spcBef>
                <a:spcPts val="1001"/>
              </a:spcBef>
              <a:buNone/>
              <a:tabLst>
                <a:tab algn="l" pos="0"/>
              </a:tabLst>
            </a:pPr>
            <a:r>
              <a:rPr b="0" lang="fr-FR" sz="1200" strike="noStrike" u="none">
                <a:solidFill>
                  <a:schemeClr val="dk1">
                    <a:lumMod val="75000"/>
                    <a:lumOff val="25000"/>
                  </a:schemeClr>
                </a:solidFill>
                <a:effectLst/>
                <a:uFillTx/>
                <a:latin typeface="Trebuchet MS"/>
              </a:rPr>
              <a:t>Cliquez pour modifier les styles du texte du masque</a:t>
            </a:r>
            <a:endParaRPr b="0" lang="en-US" sz="1200" strike="noStrike" u="none">
              <a:solidFill>
                <a:schemeClr val="dk1">
                  <a:lumMod val="75000"/>
                  <a:lumOff val="25000"/>
                </a:schemeClr>
              </a:solidFill>
              <a:effectLst/>
              <a:uFillTx/>
              <a:latin typeface="Trebuchet MS"/>
            </a:endParaRPr>
          </a:p>
        </p:txBody>
      </p:sp>
      <p:sp>
        <p:nvSpPr>
          <p:cNvPr id="282" name="PlaceHolder 4"/>
          <p:cNvSpPr>
            <a:spLocks noGrp="1"/>
          </p:cNvSpPr>
          <p:nvPr>
            <p:ph type="dt" idx="46"/>
          </p:nvPr>
        </p:nvSpPr>
        <p:spPr>
          <a:xfrm>
            <a:off x="7205040" y="6041520"/>
            <a:ext cx="911520" cy="364680"/>
          </a:xfrm>
          <a:prstGeom prst="rect">
            <a:avLst/>
          </a:prstGeom>
          <a:noFill/>
          <a:ln w="0">
            <a:noFill/>
          </a:ln>
        </p:spPr>
        <p:txBody>
          <a:bodyPr lIns="91440" rIns="91440" tIns="45720" bIns="45720" anchor="ctr">
            <a:noAutofit/>
          </a:bodyPr>
          <a:lstStyle>
            <a:lvl1pPr indent="0" algn="r" defTabSz="457200">
              <a:lnSpc>
                <a:spcPct val="100000"/>
              </a:lnSpc>
              <a:buNone/>
              <a:defRPr b="0" lang="en-US" sz="900" strike="noStrike" u="none">
                <a:solidFill>
                  <a:schemeClr val="dk1">
                    <a:tint val="75000"/>
                  </a:schemeClr>
                </a:solidFill>
                <a:effectLst/>
                <a:uFillTx/>
                <a:latin typeface="Trebuchet MS"/>
              </a:defRPr>
            </a:lvl1pPr>
          </a:lstStyle>
          <a:p>
            <a:pPr indent="0" algn="r" defTabSz="457200">
              <a:lnSpc>
                <a:spcPct val="100000"/>
              </a:lnSpc>
              <a:buNone/>
            </a:pPr>
            <a:r>
              <a:rPr b="0" lang="en-US" sz="900" strike="noStrike" u="none">
                <a:solidFill>
                  <a:schemeClr val="dk1">
                    <a:tint val="75000"/>
                  </a:schemeClr>
                </a:solidFill>
                <a:effectLst/>
                <a:uFillTx/>
                <a:latin typeface="Trebuchet MS"/>
              </a:rPr>
              <a:t>&lt;date/heure&gt;</a:t>
            </a:r>
            <a:endParaRPr b="0" lang="fr-FR" sz="900" strike="noStrike" u="none">
              <a:solidFill>
                <a:srgbClr val="000000"/>
              </a:solidFill>
              <a:effectLst/>
              <a:uFillTx/>
              <a:latin typeface="Calibri"/>
            </a:endParaRPr>
          </a:p>
        </p:txBody>
      </p:sp>
      <p:sp>
        <p:nvSpPr>
          <p:cNvPr id="283" name="PlaceHolder 5"/>
          <p:cNvSpPr>
            <a:spLocks noGrp="1"/>
          </p:cNvSpPr>
          <p:nvPr>
            <p:ph type="ftr" idx="47"/>
          </p:nvPr>
        </p:nvSpPr>
        <p:spPr>
          <a:xfrm>
            <a:off x="677160" y="6041520"/>
            <a:ext cx="6297120" cy="364680"/>
          </a:xfrm>
          <a:prstGeom prst="rect">
            <a:avLst/>
          </a:prstGeom>
          <a:noFill/>
          <a:ln w="0">
            <a:noFill/>
          </a:ln>
        </p:spPr>
        <p:txBody>
          <a:bodyPr lIns="91440" rIns="91440" tIns="45720" bIns="45720" anchor="ctr">
            <a:noAutofit/>
          </a:bodyPr>
          <a:lstStyle>
            <a:lvl1pPr indent="0" algn="ctr">
              <a:buNone/>
              <a:defRPr b="0" lang="fr-FR" sz="1400" strike="noStrike" u="none">
                <a:solidFill>
                  <a:srgbClr val="000000"/>
                </a:solidFill>
                <a:effectLst/>
                <a:uFillTx/>
                <a:latin typeface="Calibri"/>
              </a:defRPr>
            </a:lvl1pPr>
          </a:lstStyle>
          <a:p>
            <a:pPr indent="0" algn="ctr">
              <a:buNone/>
            </a:pPr>
            <a:r>
              <a:rPr b="0" lang="fr-FR" sz="1400" strike="noStrike" u="none">
                <a:solidFill>
                  <a:srgbClr val="000000"/>
                </a:solidFill>
                <a:effectLst/>
                <a:uFillTx/>
                <a:latin typeface="Calibri"/>
              </a:rPr>
              <a:t>&lt;pied de page&gt;</a:t>
            </a:r>
            <a:endParaRPr b="0" lang="fr-FR" sz="1400" strike="noStrike" u="none">
              <a:solidFill>
                <a:srgbClr val="000000"/>
              </a:solidFill>
              <a:effectLst/>
              <a:uFillTx/>
              <a:latin typeface="Calibri"/>
            </a:endParaRPr>
          </a:p>
        </p:txBody>
      </p:sp>
      <p:sp>
        <p:nvSpPr>
          <p:cNvPr id="284" name="PlaceHolder 6"/>
          <p:cNvSpPr>
            <a:spLocks noGrp="1"/>
          </p:cNvSpPr>
          <p:nvPr>
            <p:ph type="sldNum" idx="48"/>
          </p:nvPr>
        </p:nvSpPr>
        <p:spPr>
          <a:xfrm>
            <a:off x="8590680" y="6041520"/>
            <a:ext cx="682920" cy="364680"/>
          </a:xfrm>
          <a:prstGeom prst="rect">
            <a:avLst/>
          </a:prstGeom>
          <a:noFill/>
          <a:ln w="0">
            <a:noFill/>
          </a:ln>
        </p:spPr>
        <p:txBody>
          <a:bodyPr lIns="91440" rIns="91440" tIns="45720" bIns="45720" anchor="ctr">
            <a:noAutofit/>
          </a:bodyPr>
          <a:lstStyle>
            <a:lvl1pPr indent="0" algn="r" defTabSz="457200">
              <a:lnSpc>
                <a:spcPct val="100000"/>
              </a:lnSpc>
              <a:buNone/>
              <a:defRPr b="0" lang="en-US" sz="900" strike="noStrike" u="none">
                <a:solidFill>
                  <a:schemeClr val="accent1"/>
                </a:solidFill>
                <a:effectLst/>
                <a:uFillTx/>
                <a:latin typeface="Trebuchet MS"/>
              </a:defRPr>
            </a:lvl1pPr>
          </a:lstStyle>
          <a:p>
            <a:pPr indent="0" algn="r" defTabSz="457200">
              <a:lnSpc>
                <a:spcPct val="100000"/>
              </a:lnSpc>
              <a:buNone/>
            </a:pPr>
            <a:fld id="{C2AC77A2-0398-4472-8C11-0C35F308DB9C}" type="slidenum">
              <a:rPr b="0" lang="en-US" sz="900" strike="noStrike" u="none">
                <a:solidFill>
                  <a:schemeClr val="accent1"/>
                </a:solidFill>
                <a:effectLst/>
                <a:uFillTx/>
                <a:latin typeface="Trebuchet MS"/>
              </a:rPr>
              <a:t>&lt;numéro&gt;</a:t>
            </a:fld>
            <a:endParaRPr b="0" lang="fr-FR" sz="900" strike="noStrike" u="none">
              <a:solidFill>
                <a:srgbClr val="000000"/>
              </a:solidFill>
              <a:effectLst/>
              <a:uFillTx/>
              <a:latin typeface="Calibri"/>
            </a:endParaRPr>
          </a:p>
        </p:txBody>
      </p:sp>
    </p:spTree>
  </p:cSld>
</p:sldLayout>
</file>

<file path=ppt/slideLayouts/slideLayout1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 preserve="1">
  <p:cSld name="Titre seul">
    <p:spTree>
      <p:nvGrpSpPr>
        <p:cNvPr id="1" name=""/>
        <p:cNvGrpSpPr/>
        <p:nvPr/>
      </p:nvGrpSpPr>
      <p:grpSpPr>
        <a:xfrm>
          <a:off x="0" y="0"/>
          <a:ext cx="0" cy="0"/>
          <a:chOff x="0" y="0"/>
          <a:chExt cx="0" cy="0"/>
        </a:xfrm>
      </p:grpSpPr>
      <p:sp>
        <p:nvSpPr>
          <p:cNvPr id="234" name="PlaceHolder 1"/>
          <p:cNvSpPr>
            <a:spLocks noGrp="1"/>
          </p:cNvSpPr>
          <p:nvPr>
            <p:ph type="title"/>
          </p:nvPr>
        </p:nvSpPr>
        <p:spPr>
          <a:xfrm>
            <a:off x="677160" y="609480"/>
            <a:ext cx="8596440" cy="1320480"/>
          </a:xfrm>
          <a:prstGeom prst="rect">
            <a:avLst/>
          </a:prstGeom>
          <a:noFill/>
          <a:ln w="0">
            <a:noFill/>
          </a:ln>
        </p:spPr>
        <p:txBody>
          <a:bodyPr lIns="0" rIns="0" tIns="0" bIns="0" anchor="ctr">
            <a:spAutoFit/>
          </a:bodyPr>
          <a:p>
            <a:pPr indent="0">
              <a:buNone/>
            </a:pPr>
            <a:endParaRPr b="0" lang="en-US" sz="1800" strike="noStrike" u="none">
              <a:solidFill>
                <a:schemeClr val="dk1"/>
              </a:solidFill>
              <a:effectLst/>
              <a:uFillTx/>
              <a:latin typeface="Trebuchet MS"/>
            </a:endParaRPr>
          </a:p>
        </p:txBody>
      </p:sp>
      <p:sp>
        <p:nvSpPr>
          <p:cNvPr id="235" name="PlaceHolder 2"/>
          <p:cNvSpPr>
            <a:spLocks noGrp="1"/>
          </p:cNvSpPr>
          <p:nvPr>
            <p:ph type="subTitle"/>
          </p:nvPr>
        </p:nvSpPr>
        <p:spPr>
          <a:xfrm>
            <a:off x="609480" y="1604520"/>
            <a:ext cx="10972440" cy="3977280"/>
          </a:xfrm>
          <a:prstGeom prst="rect">
            <a:avLst/>
          </a:prstGeom>
          <a:noFill/>
          <a:ln w="0">
            <a:noFill/>
          </a:ln>
        </p:spPr>
        <p:txBody>
          <a:bodyPr lIns="0" rIns="0" tIns="0" bIns="0" anchor="ctr">
            <a:spAutoFit/>
          </a:bodyPr>
          <a:p>
            <a:pPr indent="0" algn="ctr">
              <a:buNone/>
            </a:pPr>
            <a:endParaRPr b="0" lang="fr-FR" sz="3200" strike="noStrike" u="none">
              <a:solidFill>
                <a:srgbClr val="000000"/>
              </a:solidFill>
              <a:effectLst/>
              <a:uFillTx/>
              <a:latin typeface="Calibri"/>
            </a:endParaRPr>
          </a:p>
        </p:txBody>
      </p:sp>
      <p:sp>
        <p:nvSpPr>
          <p:cNvPr id="4" name="PlaceHolder 3"/>
          <p:cNvSpPr>
            <a:spLocks noGrp="1"/>
          </p:cNvSpPr>
          <p:nvPr>
            <p:ph type="ftr" idx="38"/>
          </p:nvPr>
        </p:nvSpPr>
        <p:spPr/>
        <p:txBody>
          <a:bodyPr/>
          <a:p>
            <a:r>
              <a:t>Footer</a:t>
            </a:r>
          </a:p>
        </p:txBody>
      </p:sp>
      <p:sp>
        <p:nvSpPr>
          <p:cNvPr id="5" name="PlaceHolder 4"/>
          <p:cNvSpPr>
            <a:spLocks noGrp="1"/>
          </p:cNvSpPr>
          <p:nvPr>
            <p:ph type="sldNum" idx="39"/>
          </p:nvPr>
        </p:nvSpPr>
        <p:spPr/>
        <p:txBody>
          <a:bodyPr/>
          <a:p>
            <a:fld id="{B59A0672-5FE6-4B4B-BDEC-5ED2203ED0E2}" type="slidenum">
              <a:t>&lt;#&gt;</a:t>
            </a:fld>
          </a:p>
        </p:txBody>
      </p:sp>
      <p:sp>
        <p:nvSpPr>
          <p:cNvPr id="6" name="PlaceHolder 5"/>
          <p:cNvSpPr>
            <a:spLocks noGrp="1"/>
          </p:cNvSpPr>
          <p:nvPr>
            <p:ph type="dt" idx="37"/>
          </p:nvPr>
        </p:nvSpPr>
        <p:spPr/>
        <p:txBody>
          <a:bodyPr/>
          <a:p>
            <a:r>
              <a:rPr lang="fr-FR"/>
              <a:t/>
            </a:r>
          </a:p>
        </p:txBody>
      </p:sp>
    </p:spTree>
  </p:cSld>
</p:sldLayout>
</file>

<file path=ppt/slideLayouts/slideLayout1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re seul">
    <p:spTree>
      <p:nvGrpSpPr>
        <p:cNvPr id="1" name=""/>
        <p:cNvGrpSpPr/>
        <p:nvPr/>
      </p:nvGrpSpPr>
      <p:grpSpPr>
        <a:xfrm>
          <a:off x="0" y="0"/>
          <a:ext cx="0" cy="0"/>
          <a:chOff x="0" y="0"/>
          <a:chExt cx="0" cy="0"/>
        </a:xfrm>
      </p:grpSpPr>
      <p:sp>
        <p:nvSpPr>
          <p:cNvPr id="236" name="PlaceHolder 1"/>
          <p:cNvSpPr>
            <a:spLocks noGrp="1"/>
          </p:cNvSpPr>
          <p:nvPr>
            <p:ph type="title"/>
          </p:nvPr>
        </p:nvSpPr>
        <p:spPr>
          <a:xfrm>
            <a:off x="677160" y="609480"/>
            <a:ext cx="8596440" cy="1320480"/>
          </a:xfrm>
          <a:prstGeom prst="rect">
            <a:avLst/>
          </a:prstGeom>
          <a:noFill/>
          <a:ln w="0">
            <a:noFill/>
          </a:ln>
        </p:spPr>
        <p:txBody>
          <a:bodyPr lIns="0" rIns="0" tIns="0" bIns="0" anchor="ctr">
            <a:spAutoFit/>
          </a:bodyPr>
          <a:p>
            <a:pPr indent="0">
              <a:buNone/>
            </a:pPr>
            <a:endParaRPr b="0" lang="en-US" sz="1800" strike="noStrike" u="none">
              <a:solidFill>
                <a:schemeClr val="dk1"/>
              </a:solidFill>
              <a:effectLst/>
              <a:uFillTx/>
              <a:latin typeface="Trebuchet MS"/>
            </a:endParaRPr>
          </a:p>
        </p:txBody>
      </p:sp>
      <p:sp>
        <p:nvSpPr>
          <p:cNvPr id="3" name="PlaceHolder 2"/>
          <p:cNvSpPr>
            <a:spLocks noGrp="1"/>
          </p:cNvSpPr>
          <p:nvPr>
            <p:ph type="ftr" idx="38"/>
          </p:nvPr>
        </p:nvSpPr>
        <p:spPr/>
        <p:txBody>
          <a:bodyPr/>
          <a:p>
            <a:r>
              <a:t>Footer</a:t>
            </a:r>
          </a:p>
        </p:txBody>
      </p:sp>
      <p:sp>
        <p:nvSpPr>
          <p:cNvPr id="4" name="PlaceHolder 3"/>
          <p:cNvSpPr>
            <a:spLocks noGrp="1"/>
          </p:cNvSpPr>
          <p:nvPr>
            <p:ph type="sldNum" idx="39"/>
          </p:nvPr>
        </p:nvSpPr>
        <p:spPr/>
        <p:txBody>
          <a:bodyPr/>
          <a:p>
            <a:fld id="{CE312746-D136-4070-B097-E860BAB0CA44}" type="slidenum">
              <a:t>&lt;#&gt;</a:t>
            </a:fld>
          </a:p>
        </p:txBody>
      </p:sp>
      <p:sp>
        <p:nvSpPr>
          <p:cNvPr id="5" name="PlaceHolder 4"/>
          <p:cNvSpPr>
            <a:spLocks noGrp="1"/>
          </p:cNvSpPr>
          <p:nvPr>
            <p:ph type="dt" idx="37"/>
          </p:nvPr>
        </p:nvSpPr>
        <p:spPr/>
        <p:txBody>
          <a:bodyPr/>
          <a:p>
            <a:r>
              <a:rPr lang="fr-FR"/>
              <a:t/>
            </a:r>
          </a:p>
        </p:txBody>
      </p:sp>
    </p:spTree>
  </p:cSld>
</p:sldLayout>
</file>

<file path=ppt/slideLayouts/slideLayout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re et légende">
    <p:bg>
      <p:bgPr>
        <a:solidFill>
          <a:srgbClr val="ffffff"/>
        </a:solidFill>
      </p:bgPr>
    </p:bg>
    <p:spTree>
      <p:nvGrpSpPr>
        <p:cNvPr id="1" name=""/>
        <p:cNvGrpSpPr/>
        <p:nvPr/>
      </p:nvGrpSpPr>
      <p:grpSpPr>
        <a:xfrm>
          <a:off x="0" y="0"/>
          <a:ext cx="0" cy="0"/>
          <a:chOff x="0" y="0"/>
          <a:chExt cx="0" cy="0"/>
        </a:xfrm>
      </p:grpSpPr>
      <p:grpSp>
        <p:nvGrpSpPr>
          <p:cNvPr id="31" name="Group 6"/>
          <p:cNvGrpSpPr/>
          <p:nvPr/>
        </p:nvGrpSpPr>
        <p:grpSpPr>
          <a:xfrm>
            <a:off x="0" y="-8640"/>
            <a:ext cx="12191760" cy="6866640"/>
            <a:chOff x="0" y="-8640"/>
            <a:chExt cx="12191760" cy="6866640"/>
          </a:xfrm>
        </p:grpSpPr>
        <p:cxnSp>
          <p:nvCxnSpPr>
            <p:cNvPr id="32" name="Straight Connector 19"/>
            <p:cNvCxnSpPr/>
            <p:nvPr/>
          </p:nvCxnSpPr>
          <p:spPr>
            <a:xfrm>
              <a:off x="9370800" y="0"/>
              <a:ext cx="1219680" cy="6858360"/>
            </a:xfrm>
            <a:prstGeom prst="straightConnector1">
              <a:avLst/>
            </a:prstGeom>
            <a:ln cap="rnd" w="9525">
              <a:solidFill>
                <a:srgbClr val="ffffff">
                  <a:lumMod val="75000"/>
                </a:srgbClr>
              </a:solidFill>
              <a:round/>
            </a:ln>
          </p:spPr>
        </p:cxnSp>
        <p:cxnSp>
          <p:nvCxnSpPr>
            <p:cNvPr id="33" name="Straight Connector 20"/>
            <p:cNvCxnSpPr/>
            <p:nvPr/>
          </p:nvCxnSpPr>
          <p:spPr>
            <a:xfrm flipH="1">
              <a:off x="7425000" y="3681360"/>
              <a:ext cx="4763880" cy="3177000"/>
            </a:xfrm>
            <a:prstGeom prst="straightConnector1">
              <a:avLst/>
            </a:prstGeom>
            <a:ln cap="rnd" w="9525">
              <a:solidFill>
                <a:srgbClr val="ffffff">
                  <a:lumMod val="85000"/>
                </a:srgbClr>
              </a:solidFill>
              <a:round/>
            </a:ln>
          </p:spPr>
        </p:cxnSp>
        <p:sp>
          <p:nvSpPr>
            <p:cNvPr id="34" name="Rectangle 23"/>
            <p:cNvSpPr/>
            <p:nvPr/>
          </p:nvSpPr>
          <p:spPr>
            <a:xfrm>
              <a:off x="9181440" y="-8640"/>
              <a:ext cx="3007080" cy="6866280"/>
            </a:xfrm>
            <a:custGeom>
              <a:avLst/>
              <a:gdLst>
                <a:gd name="textAreaLeft" fmla="*/ 0 w 3007080"/>
                <a:gd name="textAreaRight" fmla="*/ 3007440 w 3007080"/>
                <a:gd name="textAreaTop" fmla="*/ 0 h 6866280"/>
                <a:gd name="textAreaBottom" fmla="*/ 6866640 h 6866280"/>
              </a:gdLst>
              <a:ahLst/>
              <a:cxnLst/>
              <a:rect l="textAreaLeft" t="textAreaTop" r="textAreaRight" b="textAreaBottom"/>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a:outerShdw blurRad="38160" dir="5400000" dist="2556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rIns="90000" tIns="45000" bIns="45000" anchor="t">
              <a:noAutofit/>
            </a:bodyPr>
            <a:p>
              <a:endParaRPr b="0" lang="fr-FR" sz="1800" strike="noStrike" u="none">
                <a:solidFill>
                  <a:srgbClr val="000000"/>
                </a:solidFill>
                <a:effectLst/>
                <a:uFillTx/>
                <a:latin typeface="Calibri"/>
              </a:endParaRPr>
            </a:p>
          </p:txBody>
        </p:sp>
        <p:sp>
          <p:nvSpPr>
            <p:cNvPr id="35" name="Rectangle 25"/>
            <p:cNvSpPr/>
            <p:nvPr/>
          </p:nvSpPr>
          <p:spPr>
            <a:xfrm>
              <a:off x="9603360" y="-8640"/>
              <a:ext cx="2588040" cy="6866280"/>
            </a:xfrm>
            <a:custGeom>
              <a:avLst/>
              <a:gdLst>
                <a:gd name="textAreaLeft" fmla="*/ 0 w 2588040"/>
                <a:gd name="textAreaRight" fmla="*/ 2588400 w 2588040"/>
                <a:gd name="textAreaTop" fmla="*/ 0 h 6866280"/>
                <a:gd name="textAreaBottom" fmla="*/ 6866640 h 6866280"/>
              </a:gdLst>
              <a:ahLst/>
              <a:cxnLst/>
              <a:rect l="textAreaLeft" t="textAreaTop" r="textAreaRight" b="textAreaBottom"/>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a:outerShdw blurRad="38160" dir="5400000" dist="2556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rIns="90000" tIns="45000" bIns="45000" anchor="t">
              <a:noAutofit/>
            </a:bodyPr>
            <a:p>
              <a:endParaRPr b="0" lang="fr-FR" sz="1800" strike="noStrike" u="none">
                <a:solidFill>
                  <a:srgbClr val="000000"/>
                </a:solidFill>
                <a:effectLst/>
                <a:uFillTx/>
                <a:latin typeface="Calibri"/>
              </a:endParaRPr>
            </a:p>
          </p:txBody>
        </p:sp>
        <p:sp>
          <p:nvSpPr>
            <p:cNvPr id="36" name="Isosceles Triangle 23"/>
            <p:cNvSpPr/>
            <p:nvPr/>
          </p:nvSpPr>
          <p:spPr>
            <a:xfrm>
              <a:off x="8932320" y="3048120"/>
              <a:ext cx="3259440" cy="3809520"/>
            </a:xfrm>
            <a:prstGeom prst="triangle">
              <a:avLst>
                <a:gd name="adj" fmla="val 100000"/>
              </a:avLst>
            </a:prstGeom>
            <a:solidFill>
              <a:schemeClr val="accent2">
                <a:alpha val="72000"/>
              </a:schemeClr>
            </a:solidFill>
            <a:ln>
              <a:noFill/>
            </a:ln>
            <a:effectLst>
              <a:outerShdw blurRad="38160" dir="5400000" dist="2556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rIns="90000" tIns="45000" bIns="45000" anchor="t">
              <a:noAutofit/>
            </a:bodyPr>
            <a:p>
              <a:endParaRPr b="0" lang="fr-FR" sz="1800" strike="noStrike" u="none">
                <a:solidFill>
                  <a:srgbClr val="ffffff"/>
                </a:solidFill>
                <a:effectLst/>
                <a:uFillTx/>
                <a:latin typeface="Calibri"/>
              </a:endParaRPr>
            </a:p>
          </p:txBody>
        </p:sp>
        <p:sp>
          <p:nvSpPr>
            <p:cNvPr id="37" name="Rectangle 27"/>
            <p:cNvSpPr/>
            <p:nvPr/>
          </p:nvSpPr>
          <p:spPr>
            <a:xfrm>
              <a:off x="9334440" y="-8640"/>
              <a:ext cx="2854080" cy="6866280"/>
            </a:xfrm>
            <a:custGeom>
              <a:avLst/>
              <a:gdLst>
                <a:gd name="textAreaLeft" fmla="*/ 0 w 2854080"/>
                <a:gd name="textAreaRight" fmla="*/ 2854440 w 2854080"/>
                <a:gd name="textAreaTop" fmla="*/ 0 h 6866280"/>
                <a:gd name="textAreaBottom" fmla="*/ 6866640 h 6866280"/>
              </a:gdLst>
              <a:ahLst/>
              <a:cxnLst/>
              <a:rect l="textAreaLeft" t="textAreaTop" r="textAreaRight" b="textAreaBottom"/>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a:outerShdw blurRad="38160" dir="5400000" dist="2556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rIns="90000" tIns="45000" bIns="45000" anchor="t">
              <a:noAutofit/>
            </a:bodyPr>
            <a:p>
              <a:endParaRPr b="0" lang="fr-FR" sz="1800" strike="noStrike" u="none">
                <a:solidFill>
                  <a:srgbClr val="ffffff"/>
                </a:solidFill>
                <a:effectLst/>
                <a:uFillTx/>
                <a:latin typeface="Calibri"/>
              </a:endParaRPr>
            </a:p>
          </p:txBody>
        </p:sp>
        <p:sp>
          <p:nvSpPr>
            <p:cNvPr id="38" name="Rectangle 28"/>
            <p:cNvSpPr/>
            <p:nvPr/>
          </p:nvSpPr>
          <p:spPr>
            <a:xfrm>
              <a:off x="10898640" y="-8640"/>
              <a:ext cx="1289880" cy="6866280"/>
            </a:xfrm>
            <a:custGeom>
              <a:avLst/>
              <a:gdLst>
                <a:gd name="textAreaLeft" fmla="*/ 0 w 1289880"/>
                <a:gd name="textAreaRight" fmla="*/ 1290240 w 1289880"/>
                <a:gd name="textAreaTop" fmla="*/ 0 h 6866280"/>
                <a:gd name="textAreaBottom" fmla="*/ 6866640 h 6866280"/>
              </a:gdLst>
              <a:ahLst/>
              <a:cxnLst/>
              <a:rect l="textAreaLeft" t="textAreaTop" r="textAreaRight" b="textAreaBottom"/>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a:outerShdw blurRad="38160" dir="5400000" dist="2556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rIns="90000" tIns="45000" bIns="45000" anchor="t">
              <a:noAutofit/>
            </a:bodyPr>
            <a:p>
              <a:endParaRPr b="0" lang="fr-FR" sz="1800" strike="noStrike" u="none">
                <a:solidFill>
                  <a:srgbClr val="000000"/>
                </a:solidFill>
                <a:effectLst/>
                <a:uFillTx/>
                <a:latin typeface="Calibri"/>
              </a:endParaRPr>
            </a:p>
          </p:txBody>
        </p:sp>
        <p:sp>
          <p:nvSpPr>
            <p:cNvPr id="39" name="Rectangle 29"/>
            <p:cNvSpPr/>
            <p:nvPr/>
          </p:nvSpPr>
          <p:spPr>
            <a:xfrm>
              <a:off x="10938960" y="-8640"/>
              <a:ext cx="1249560" cy="6866280"/>
            </a:xfrm>
            <a:custGeom>
              <a:avLst/>
              <a:gdLst>
                <a:gd name="textAreaLeft" fmla="*/ 0 w 1249560"/>
                <a:gd name="textAreaRight" fmla="*/ 1249920 w 1249560"/>
                <a:gd name="textAreaTop" fmla="*/ 0 h 6866280"/>
                <a:gd name="textAreaBottom" fmla="*/ 6866640 h 6866280"/>
              </a:gdLst>
              <a:ahLst/>
              <a:cxnLst/>
              <a:rect l="textAreaLeft" t="textAreaTop" r="textAreaRight" b="textAreaBottom"/>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a:outerShdw blurRad="38160" dir="5400000" dist="2556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rIns="90000" tIns="45000" bIns="45000" anchor="t">
              <a:noAutofit/>
            </a:bodyPr>
            <a:p>
              <a:endParaRPr b="0" lang="fr-FR" sz="1800" strike="noStrike" u="none">
                <a:solidFill>
                  <a:srgbClr val="000000"/>
                </a:solidFill>
                <a:effectLst/>
                <a:uFillTx/>
                <a:latin typeface="Calibri"/>
              </a:endParaRPr>
            </a:p>
          </p:txBody>
        </p:sp>
        <p:sp>
          <p:nvSpPr>
            <p:cNvPr id="40" name="Isosceles Triangle 27"/>
            <p:cNvSpPr/>
            <p:nvPr/>
          </p:nvSpPr>
          <p:spPr>
            <a:xfrm>
              <a:off x="10371600" y="3589920"/>
              <a:ext cx="1816920" cy="3267720"/>
            </a:xfrm>
            <a:prstGeom prst="triangle">
              <a:avLst>
                <a:gd name="adj" fmla="val 100000"/>
              </a:avLst>
            </a:prstGeom>
            <a:solidFill>
              <a:schemeClr val="accent1">
                <a:alpha val="80000"/>
              </a:schemeClr>
            </a:solidFill>
            <a:ln>
              <a:noFill/>
            </a:ln>
            <a:effectLst>
              <a:outerShdw blurRad="38160" dir="5400000" dist="2556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rIns="90000" tIns="45000" bIns="45000" anchor="t">
              <a:noAutofit/>
            </a:bodyPr>
            <a:p>
              <a:endParaRPr b="0" lang="fr-FR" sz="1800" strike="noStrike" u="none">
                <a:solidFill>
                  <a:srgbClr val="000000"/>
                </a:solidFill>
                <a:effectLst/>
                <a:uFillTx/>
                <a:latin typeface="Calibri"/>
              </a:endParaRPr>
            </a:p>
          </p:txBody>
        </p:sp>
        <p:sp>
          <p:nvSpPr>
            <p:cNvPr id="41" name="Isosceles Triangle 28"/>
            <p:cNvSpPr/>
            <p:nvPr/>
          </p:nvSpPr>
          <p:spPr>
            <a:xfrm>
              <a:off x="0" y="4013280"/>
              <a:ext cx="448200" cy="2844360"/>
            </a:xfrm>
            <a:prstGeom prst="triangle">
              <a:avLst>
                <a:gd name="adj" fmla="val 0"/>
              </a:avLst>
            </a:prstGeom>
            <a:solidFill>
              <a:schemeClr val="accent1">
                <a:alpha val="85000"/>
              </a:schemeClr>
            </a:solidFill>
            <a:ln>
              <a:noFill/>
            </a:ln>
            <a:effectLst>
              <a:outerShdw blurRad="38160" dir="5400000" dist="2556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rIns="90000" tIns="45000" bIns="45000" anchor="t">
              <a:noAutofit/>
            </a:bodyPr>
            <a:p>
              <a:endParaRPr b="0" lang="fr-FR" sz="1800" strike="noStrike" u="none">
                <a:solidFill>
                  <a:srgbClr val="000000"/>
                </a:solidFill>
                <a:effectLst/>
                <a:uFillTx/>
                <a:latin typeface="Calibri"/>
              </a:endParaRPr>
            </a:p>
          </p:txBody>
        </p:sp>
      </p:grpSp>
      <p:sp>
        <p:nvSpPr>
          <p:cNvPr id="42" name="PlaceHolder 1"/>
          <p:cNvSpPr>
            <a:spLocks noGrp="1"/>
          </p:cNvSpPr>
          <p:nvPr>
            <p:ph type="title"/>
          </p:nvPr>
        </p:nvSpPr>
        <p:spPr>
          <a:xfrm>
            <a:off x="677160" y="609480"/>
            <a:ext cx="8596440" cy="3403080"/>
          </a:xfrm>
          <a:prstGeom prst="rect">
            <a:avLst/>
          </a:prstGeom>
          <a:noFill/>
          <a:ln w="0">
            <a:noFill/>
          </a:ln>
        </p:spPr>
        <p:txBody>
          <a:bodyPr lIns="91440" rIns="91440" tIns="45720" bIns="45720" anchor="ctr">
            <a:normAutofit/>
          </a:bodyPr>
          <a:p>
            <a:pPr indent="0" defTabSz="457200">
              <a:lnSpc>
                <a:spcPct val="100000"/>
              </a:lnSpc>
              <a:buNone/>
            </a:pPr>
            <a:r>
              <a:rPr b="0" lang="fr-FR" sz="4400" strike="noStrike" u="none">
                <a:solidFill>
                  <a:schemeClr val="accent1"/>
                </a:solidFill>
                <a:effectLst/>
                <a:uFillTx/>
                <a:latin typeface="Trebuchet MS"/>
              </a:rPr>
              <a:t>Modifiez le style du titre</a:t>
            </a:r>
            <a:endParaRPr b="0" lang="en-US" sz="4400" strike="noStrike" u="none">
              <a:solidFill>
                <a:schemeClr val="dk1"/>
              </a:solidFill>
              <a:effectLst/>
              <a:uFillTx/>
              <a:latin typeface="Trebuchet MS"/>
            </a:endParaRPr>
          </a:p>
        </p:txBody>
      </p:sp>
      <p:sp>
        <p:nvSpPr>
          <p:cNvPr id="43" name="PlaceHolder 2"/>
          <p:cNvSpPr>
            <a:spLocks noGrp="1"/>
          </p:cNvSpPr>
          <p:nvPr>
            <p:ph type="body"/>
          </p:nvPr>
        </p:nvSpPr>
        <p:spPr>
          <a:xfrm>
            <a:off x="677160" y="4470480"/>
            <a:ext cx="8596440" cy="1570680"/>
          </a:xfrm>
          <a:prstGeom prst="rect">
            <a:avLst/>
          </a:prstGeom>
          <a:noFill/>
          <a:ln w="0">
            <a:noFill/>
          </a:ln>
        </p:spPr>
        <p:txBody>
          <a:bodyPr lIns="91440" rIns="91440" tIns="45720" bIns="45720" anchor="ctr">
            <a:normAutofit/>
          </a:bodyPr>
          <a:p>
            <a:pPr indent="0" defTabSz="457200">
              <a:lnSpc>
                <a:spcPct val="100000"/>
              </a:lnSpc>
              <a:spcBef>
                <a:spcPts val="1001"/>
              </a:spcBef>
              <a:buNone/>
              <a:tabLst>
                <a:tab algn="l" pos="0"/>
              </a:tabLst>
            </a:pPr>
            <a:r>
              <a:rPr b="0" lang="fr-FR" sz="1800" strike="noStrike" u="none">
                <a:solidFill>
                  <a:schemeClr val="dk1">
                    <a:lumMod val="75000"/>
                    <a:lumOff val="25000"/>
                  </a:schemeClr>
                </a:solidFill>
                <a:effectLst/>
                <a:uFillTx/>
                <a:latin typeface="Trebuchet MS"/>
              </a:rPr>
              <a:t>Cliquez pour modifier les styles du texte du masque</a:t>
            </a:r>
            <a:endParaRPr b="0" lang="en-US" sz="1800" strike="noStrike" u="none">
              <a:solidFill>
                <a:schemeClr val="dk1">
                  <a:lumMod val="75000"/>
                  <a:lumOff val="25000"/>
                </a:schemeClr>
              </a:solidFill>
              <a:effectLst/>
              <a:uFillTx/>
              <a:latin typeface="Trebuchet MS"/>
            </a:endParaRPr>
          </a:p>
        </p:txBody>
      </p:sp>
      <p:sp>
        <p:nvSpPr>
          <p:cNvPr id="44" name="PlaceHolder 3"/>
          <p:cNvSpPr>
            <a:spLocks noGrp="1"/>
          </p:cNvSpPr>
          <p:nvPr>
            <p:ph type="dt" idx="4"/>
          </p:nvPr>
        </p:nvSpPr>
        <p:spPr>
          <a:xfrm>
            <a:off x="7205040" y="6041520"/>
            <a:ext cx="911520" cy="364680"/>
          </a:xfrm>
          <a:prstGeom prst="rect">
            <a:avLst/>
          </a:prstGeom>
          <a:noFill/>
          <a:ln w="0">
            <a:noFill/>
          </a:ln>
        </p:spPr>
        <p:txBody>
          <a:bodyPr lIns="91440" rIns="91440" tIns="45720" bIns="45720" anchor="ctr">
            <a:noAutofit/>
          </a:bodyPr>
          <a:lstStyle>
            <a:lvl1pPr indent="0" algn="r" defTabSz="457200">
              <a:lnSpc>
                <a:spcPct val="100000"/>
              </a:lnSpc>
              <a:buNone/>
              <a:defRPr b="0" lang="en-US" sz="900" strike="noStrike" u="none">
                <a:solidFill>
                  <a:schemeClr val="dk1">
                    <a:tint val="75000"/>
                  </a:schemeClr>
                </a:solidFill>
                <a:effectLst/>
                <a:uFillTx/>
                <a:latin typeface="Trebuchet MS"/>
              </a:defRPr>
            </a:lvl1pPr>
          </a:lstStyle>
          <a:p>
            <a:pPr indent="0" algn="r" defTabSz="457200">
              <a:lnSpc>
                <a:spcPct val="100000"/>
              </a:lnSpc>
              <a:buNone/>
            </a:pPr>
            <a:r>
              <a:rPr b="0" lang="en-US" sz="900" strike="noStrike" u="none">
                <a:solidFill>
                  <a:schemeClr val="dk1">
                    <a:tint val="75000"/>
                  </a:schemeClr>
                </a:solidFill>
                <a:effectLst/>
                <a:uFillTx/>
                <a:latin typeface="Trebuchet MS"/>
              </a:rPr>
              <a:t>&lt;date/heure&gt;</a:t>
            </a:r>
            <a:endParaRPr b="0" lang="fr-FR" sz="900" strike="noStrike" u="none">
              <a:solidFill>
                <a:srgbClr val="000000"/>
              </a:solidFill>
              <a:effectLst/>
              <a:uFillTx/>
              <a:latin typeface="Calibri"/>
            </a:endParaRPr>
          </a:p>
        </p:txBody>
      </p:sp>
      <p:sp>
        <p:nvSpPr>
          <p:cNvPr id="45" name="PlaceHolder 4"/>
          <p:cNvSpPr>
            <a:spLocks noGrp="1"/>
          </p:cNvSpPr>
          <p:nvPr>
            <p:ph type="ftr" idx="5"/>
          </p:nvPr>
        </p:nvSpPr>
        <p:spPr>
          <a:xfrm>
            <a:off x="677160" y="6041520"/>
            <a:ext cx="6297120" cy="364680"/>
          </a:xfrm>
          <a:prstGeom prst="rect">
            <a:avLst/>
          </a:prstGeom>
          <a:noFill/>
          <a:ln w="0">
            <a:noFill/>
          </a:ln>
        </p:spPr>
        <p:txBody>
          <a:bodyPr lIns="91440" rIns="91440" tIns="45720" bIns="45720" anchor="ctr">
            <a:noAutofit/>
          </a:bodyPr>
          <a:lstStyle>
            <a:lvl1pPr indent="0" algn="ctr">
              <a:buNone/>
              <a:defRPr b="0" lang="fr-FR" sz="1400" strike="noStrike" u="none">
                <a:solidFill>
                  <a:srgbClr val="000000"/>
                </a:solidFill>
                <a:effectLst/>
                <a:uFillTx/>
                <a:latin typeface="Calibri"/>
              </a:defRPr>
            </a:lvl1pPr>
          </a:lstStyle>
          <a:p>
            <a:pPr indent="0" algn="ctr">
              <a:buNone/>
            </a:pPr>
            <a:r>
              <a:rPr b="0" lang="fr-FR" sz="1400" strike="noStrike" u="none">
                <a:solidFill>
                  <a:srgbClr val="000000"/>
                </a:solidFill>
                <a:effectLst/>
                <a:uFillTx/>
                <a:latin typeface="Calibri"/>
              </a:rPr>
              <a:t>&lt;pied de page&gt;</a:t>
            </a:r>
            <a:endParaRPr b="0" lang="fr-FR" sz="1400" strike="noStrike" u="none">
              <a:solidFill>
                <a:srgbClr val="000000"/>
              </a:solidFill>
              <a:effectLst/>
              <a:uFillTx/>
              <a:latin typeface="Calibri"/>
            </a:endParaRPr>
          </a:p>
        </p:txBody>
      </p:sp>
      <p:sp>
        <p:nvSpPr>
          <p:cNvPr id="46" name="PlaceHolder 5"/>
          <p:cNvSpPr>
            <a:spLocks noGrp="1"/>
          </p:cNvSpPr>
          <p:nvPr>
            <p:ph type="sldNum" idx="6"/>
          </p:nvPr>
        </p:nvSpPr>
        <p:spPr>
          <a:xfrm>
            <a:off x="8590680" y="6041520"/>
            <a:ext cx="682920" cy="364680"/>
          </a:xfrm>
          <a:prstGeom prst="rect">
            <a:avLst/>
          </a:prstGeom>
          <a:noFill/>
          <a:ln w="0">
            <a:noFill/>
          </a:ln>
        </p:spPr>
        <p:txBody>
          <a:bodyPr lIns="91440" rIns="91440" tIns="45720" bIns="45720" anchor="ctr">
            <a:noAutofit/>
          </a:bodyPr>
          <a:lstStyle>
            <a:lvl1pPr indent="0" algn="r" defTabSz="457200">
              <a:lnSpc>
                <a:spcPct val="100000"/>
              </a:lnSpc>
              <a:buNone/>
              <a:defRPr b="0" lang="en-US" sz="900" strike="noStrike" u="none">
                <a:solidFill>
                  <a:schemeClr val="accent1"/>
                </a:solidFill>
                <a:effectLst/>
                <a:uFillTx/>
                <a:latin typeface="Trebuchet MS"/>
              </a:defRPr>
            </a:lvl1pPr>
          </a:lstStyle>
          <a:p>
            <a:pPr indent="0" algn="r" defTabSz="457200">
              <a:lnSpc>
                <a:spcPct val="100000"/>
              </a:lnSpc>
              <a:buNone/>
            </a:pPr>
            <a:fld id="{CAEA8B75-F75B-4076-867F-BB92B02A3532}" type="slidenum">
              <a:rPr b="0" lang="en-US" sz="900" strike="noStrike" u="none">
                <a:solidFill>
                  <a:schemeClr val="accent1"/>
                </a:solidFill>
                <a:effectLst/>
                <a:uFillTx/>
                <a:latin typeface="Trebuchet MS"/>
              </a:rPr>
              <a:t>&lt;numéro&gt;</a:t>
            </a:fld>
            <a:endParaRPr b="0" lang="fr-FR" sz="900" strike="noStrike" u="none">
              <a:solidFill>
                <a:srgbClr val="000000"/>
              </a:solidFill>
              <a:effectLst/>
              <a:uFillTx/>
              <a:latin typeface="Calibri"/>
            </a:endParaRPr>
          </a:p>
        </p:txBody>
      </p:sp>
    </p:spTree>
  </p:cSld>
</p:sldLayout>
</file>

<file path=ppt/slideLayouts/slideLayout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Citation avec légende">
    <p:bg>
      <p:bgPr>
        <a:solidFill>
          <a:srgbClr val="ffffff"/>
        </a:solidFill>
      </p:bgPr>
    </p:bg>
    <p:spTree>
      <p:nvGrpSpPr>
        <p:cNvPr id="1" name=""/>
        <p:cNvGrpSpPr/>
        <p:nvPr/>
      </p:nvGrpSpPr>
      <p:grpSpPr>
        <a:xfrm>
          <a:off x="0" y="0"/>
          <a:ext cx="0" cy="0"/>
          <a:chOff x="0" y="0"/>
          <a:chExt cx="0" cy="0"/>
        </a:xfrm>
      </p:grpSpPr>
      <p:grpSp>
        <p:nvGrpSpPr>
          <p:cNvPr id="47" name="Group 6"/>
          <p:cNvGrpSpPr/>
          <p:nvPr/>
        </p:nvGrpSpPr>
        <p:grpSpPr>
          <a:xfrm>
            <a:off x="0" y="-8640"/>
            <a:ext cx="12191760" cy="6866640"/>
            <a:chOff x="0" y="-8640"/>
            <a:chExt cx="12191760" cy="6866640"/>
          </a:xfrm>
        </p:grpSpPr>
        <p:cxnSp>
          <p:nvCxnSpPr>
            <p:cNvPr id="48" name="Straight Connector 19"/>
            <p:cNvCxnSpPr/>
            <p:nvPr/>
          </p:nvCxnSpPr>
          <p:spPr>
            <a:xfrm>
              <a:off x="9370800" y="0"/>
              <a:ext cx="1219680" cy="6858360"/>
            </a:xfrm>
            <a:prstGeom prst="straightConnector1">
              <a:avLst/>
            </a:prstGeom>
            <a:ln cap="rnd" w="9525">
              <a:solidFill>
                <a:srgbClr val="ffffff">
                  <a:lumMod val="75000"/>
                </a:srgbClr>
              </a:solidFill>
              <a:round/>
            </a:ln>
          </p:spPr>
        </p:cxnSp>
        <p:cxnSp>
          <p:nvCxnSpPr>
            <p:cNvPr id="49" name="Straight Connector 20"/>
            <p:cNvCxnSpPr/>
            <p:nvPr/>
          </p:nvCxnSpPr>
          <p:spPr>
            <a:xfrm flipH="1">
              <a:off x="7425000" y="3681360"/>
              <a:ext cx="4763880" cy="3177000"/>
            </a:xfrm>
            <a:prstGeom prst="straightConnector1">
              <a:avLst/>
            </a:prstGeom>
            <a:ln cap="rnd" w="9525">
              <a:solidFill>
                <a:srgbClr val="ffffff">
                  <a:lumMod val="85000"/>
                </a:srgbClr>
              </a:solidFill>
              <a:round/>
            </a:ln>
          </p:spPr>
        </p:cxnSp>
        <p:sp>
          <p:nvSpPr>
            <p:cNvPr id="50" name="Rectangle 23"/>
            <p:cNvSpPr/>
            <p:nvPr/>
          </p:nvSpPr>
          <p:spPr>
            <a:xfrm>
              <a:off x="9181440" y="-8640"/>
              <a:ext cx="3007080" cy="6866280"/>
            </a:xfrm>
            <a:custGeom>
              <a:avLst/>
              <a:gdLst>
                <a:gd name="textAreaLeft" fmla="*/ 0 w 3007080"/>
                <a:gd name="textAreaRight" fmla="*/ 3007440 w 3007080"/>
                <a:gd name="textAreaTop" fmla="*/ 0 h 6866280"/>
                <a:gd name="textAreaBottom" fmla="*/ 6866640 h 6866280"/>
              </a:gdLst>
              <a:ahLst/>
              <a:cxnLst/>
              <a:rect l="textAreaLeft" t="textAreaTop" r="textAreaRight" b="textAreaBottom"/>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a:outerShdw blurRad="38160" dir="5400000" dist="2556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rIns="90000" tIns="45000" bIns="45000" anchor="t">
              <a:noAutofit/>
            </a:bodyPr>
            <a:p>
              <a:endParaRPr b="0" lang="fr-FR" sz="1800" strike="noStrike" u="none">
                <a:solidFill>
                  <a:srgbClr val="000000"/>
                </a:solidFill>
                <a:effectLst/>
                <a:uFillTx/>
                <a:latin typeface="Calibri"/>
              </a:endParaRPr>
            </a:p>
          </p:txBody>
        </p:sp>
        <p:sp>
          <p:nvSpPr>
            <p:cNvPr id="51" name="Rectangle 25"/>
            <p:cNvSpPr/>
            <p:nvPr/>
          </p:nvSpPr>
          <p:spPr>
            <a:xfrm>
              <a:off x="9603360" y="-8640"/>
              <a:ext cx="2588040" cy="6866280"/>
            </a:xfrm>
            <a:custGeom>
              <a:avLst/>
              <a:gdLst>
                <a:gd name="textAreaLeft" fmla="*/ 0 w 2588040"/>
                <a:gd name="textAreaRight" fmla="*/ 2588400 w 2588040"/>
                <a:gd name="textAreaTop" fmla="*/ 0 h 6866280"/>
                <a:gd name="textAreaBottom" fmla="*/ 6866640 h 6866280"/>
              </a:gdLst>
              <a:ahLst/>
              <a:cxnLst/>
              <a:rect l="textAreaLeft" t="textAreaTop" r="textAreaRight" b="textAreaBottom"/>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a:outerShdw blurRad="38160" dir="5400000" dist="2556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rIns="90000" tIns="45000" bIns="45000" anchor="t">
              <a:noAutofit/>
            </a:bodyPr>
            <a:p>
              <a:endParaRPr b="0" lang="fr-FR" sz="1800" strike="noStrike" u="none">
                <a:solidFill>
                  <a:srgbClr val="000000"/>
                </a:solidFill>
                <a:effectLst/>
                <a:uFillTx/>
                <a:latin typeface="Calibri"/>
              </a:endParaRPr>
            </a:p>
          </p:txBody>
        </p:sp>
        <p:sp>
          <p:nvSpPr>
            <p:cNvPr id="52" name="Isosceles Triangle 23"/>
            <p:cNvSpPr/>
            <p:nvPr/>
          </p:nvSpPr>
          <p:spPr>
            <a:xfrm>
              <a:off x="8932320" y="3048120"/>
              <a:ext cx="3259440" cy="3809520"/>
            </a:xfrm>
            <a:prstGeom prst="triangle">
              <a:avLst>
                <a:gd name="adj" fmla="val 100000"/>
              </a:avLst>
            </a:prstGeom>
            <a:solidFill>
              <a:schemeClr val="accent2">
                <a:alpha val="72000"/>
              </a:schemeClr>
            </a:solidFill>
            <a:ln>
              <a:noFill/>
            </a:ln>
            <a:effectLst>
              <a:outerShdw blurRad="38160" dir="5400000" dist="2556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rIns="90000" tIns="45000" bIns="45000" anchor="t">
              <a:noAutofit/>
            </a:bodyPr>
            <a:p>
              <a:endParaRPr b="0" lang="fr-FR" sz="1800" strike="noStrike" u="none">
                <a:solidFill>
                  <a:srgbClr val="ffffff"/>
                </a:solidFill>
                <a:effectLst/>
                <a:uFillTx/>
                <a:latin typeface="Calibri"/>
              </a:endParaRPr>
            </a:p>
          </p:txBody>
        </p:sp>
        <p:sp>
          <p:nvSpPr>
            <p:cNvPr id="53" name="Rectangle 27"/>
            <p:cNvSpPr/>
            <p:nvPr/>
          </p:nvSpPr>
          <p:spPr>
            <a:xfrm>
              <a:off x="9334440" y="-8640"/>
              <a:ext cx="2854080" cy="6866280"/>
            </a:xfrm>
            <a:custGeom>
              <a:avLst/>
              <a:gdLst>
                <a:gd name="textAreaLeft" fmla="*/ 0 w 2854080"/>
                <a:gd name="textAreaRight" fmla="*/ 2854440 w 2854080"/>
                <a:gd name="textAreaTop" fmla="*/ 0 h 6866280"/>
                <a:gd name="textAreaBottom" fmla="*/ 6866640 h 6866280"/>
              </a:gdLst>
              <a:ahLst/>
              <a:cxnLst/>
              <a:rect l="textAreaLeft" t="textAreaTop" r="textAreaRight" b="textAreaBottom"/>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a:outerShdw blurRad="38160" dir="5400000" dist="2556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rIns="90000" tIns="45000" bIns="45000" anchor="t">
              <a:noAutofit/>
            </a:bodyPr>
            <a:p>
              <a:endParaRPr b="0" lang="fr-FR" sz="1800" strike="noStrike" u="none">
                <a:solidFill>
                  <a:srgbClr val="ffffff"/>
                </a:solidFill>
                <a:effectLst/>
                <a:uFillTx/>
                <a:latin typeface="Calibri"/>
              </a:endParaRPr>
            </a:p>
          </p:txBody>
        </p:sp>
        <p:sp>
          <p:nvSpPr>
            <p:cNvPr id="54" name="Rectangle 28"/>
            <p:cNvSpPr/>
            <p:nvPr/>
          </p:nvSpPr>
          <p:spPr>
            <a:xfrm>
              <a:off x="10898640" y="-8640"/>
              <a:ext cx="1289880" cy="6866280"/>
            </a:xfrm>
            <a:custGeom>
              <a:avLst/>
              <a:gdLst>
                <a:gd name="textAreaLeft" fmla="*/ 0 w 1289880"/>
                <a:gd name="textAreaRight" fmla="*/ 1290240 w 1289880"/>
                <a:gd name="textAreaTop" fmla="*/ 0 h 6866280"/>
                <a:gd name="textAreaBottom" fmla="*/ 6866640 h 6866280"/>
              </a:gdLst>
              <a:ahLst/>
              <a:cxnLst/>
              <a:rect l="textAreaLeft" t="textAreaTop" r="textAreaRight" b="textAreaBottom"/>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a:outerShdw blurRad="38160" dir="5400000" dist="2556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rIns="90000" tIns="45000" bIns="45000" anchor="t">
              <a:noAutofit/>
            </a:bodyPr>
            <a:p>
              <a:endParaRPr b="0" lang="fr-FR" sz="1800" strike="noStrike" u="none">
                <a:solidFill>
                  <a:srgbClr val="000000"/>
                </a:solidFill>
                <a:effectLst/>
                <a:uFillTx/>
                <a:latin typeface="Calibri"/>
              </a:endParaRPr>
            </a:p>
          </p:txBody>
        </p:sp>
        <p:sp>
          <p:nvSpPr>
            <p:cNvPr id="55" name="Rectangle 29"/>
            <p:cNvSpPr/>
            <p:nvPr/>
          </p:nvSpPr>
          <p:spPr>
            <a:xfrm>
              <a:off x="10938960" y="-8640"/>
              <a:ext cx="1249560" cy="6866280"/>
            </a:xfrm>
            <a:custGeom>
              <a:avLst/>
              <a:gdLst>
                <a:gd name="textAreaLeft" fmla="*/ 0 w 1249560"/>
                <a:gd name="textAreaRight" fmla="*/ 1249920 w 1249560"/>
                <a:gd name="textAreaTop" fmla="*/ 0 h 6866280"/>
                <a:gd name="textAreaBottom" fmla="*/ 6866640 h 6866280"/>
              </a:gdLst>
              <a:ahLst/>
              <a:cxnLst/>
              <a:rect l="textAreaLeft" t="textAreaTop" r="textAreaRight" b="textAreaBottom"/>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a:outerShdw blurRad="38160" dir="5400000" dist="2556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rIns="90000" tIns="45000" bIns="45000" anchor="t">
              <a:noAutofit/>
            </a:bodyPr>
            <a:p>
              <a:endParaRPr b="0" lang="fr-FR" sz="1800" strike="noStrike" u="none">
                <a:solidFill>
                  <a:srgbClr val="000000"/>
                </a:solidFill>
                <a:effectLst/>
                <a:uFillTx/>
                <a:latin typeface="Calibri"/>
              </a:endParaRPr>
            </a:p>
          </p:txBody>
        </p:sp>
        <p:sp>
          <p:nvSpPr>
            <p:cNvPr id="56" name="Isosceles Triangle 27"/>
            <p:cNvSpPr/>
            <p:nvPr/>
          </p:nvSpPr>
          <p:spPr>
            <a:xfrm>
              <a:off x="10371600" y="3589920"/>
              <a:ext cx="1816920" cy="3267720"/>
            </a:xfrm>
            <a:prstGeom prst="triangle">
              <a:avLst>
                <a:gd name="adj" fmla="val 100000"/>
              </a:avLst>
            </a:prstGeom>
            <a:solidFill>
              <a:schemeClr val="accent1">
                <a:alpha val="80000"/>
              </a:schemeClr>
            </a:solidFill>
            <a:ln>
              <a:noFill/>
            </a:ln>
            <a:effectLst>
              <a:outerShdw blurRad="38160" dir="5400000" dist="2556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rIns="90000" tIns="45000" bIns="45000" anchor="t">
              <a:noAutofit/>
            </a:bodyPr>
            <a:p>
              <a:endParaRPr b="0" lang="fr-FR" sz="1800" strike="noStrike" u="none">
                <a:solidFill>
                  <a:srgbClr val="000000"/>
                </a:solidFill>
                <a:effectLst/>
                <a:uFillTx/>
                <a:latin typeface="Calibri"/>
              </a:endParaRPr>
            </a:p>
          </p:txBody>
        </p:sp>
        <p:sp>
          <p:nvSpPr>
            <p:cNvPr id="57" name="Isosceles Triangle 28"/>
            <p:cNvSpPr/>
            <p:nvPr/>
          </p:nvSpPr>
          <p:spPr>
            <a:xfrm>
              <a:off x="0" y="4013280"/>
              <a:ext cx="448200" cy="2844360"/>
            </a:xfrm>
            <a:prstGeom prst="triangle">
              <a:avLst>
                <a:gd name="adj" fmla="val 0"/>
              </a:avLst>
            </a:prstGeom>
            <a:solidFill>
              <a:schemeClr val="accent1">
                <a:alpha val="85000"/>
              </a:schemeClr>
            </a:solidFill>
            <a:ln>
              <a:noFill/>
            </a:ln>
            <a:effectLst>
              <a:outerShdw blurRad="38160" dir="5400000" dist="2556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rIns="90000" tIns="45000" bIns="45000" anchor="t">
              <a:noAutofit/>
            </a:bodyPr>
            <a:p>
              <a:endParaRPr b="0" lang="fr-FR" sz="1800" strike="noStrike" u="none">
                <a:solidFill>
                  <a:srgbClr val="000000"/>
                </a:solidFill>
                <a:effectLst/>
                <a:uFillTx/>
                <a:latin typeface="Calibri"/>
              </a:endParaRPr>
            </a:p>
          </p:txBody>
        </p:sp>
      </p:grpSp>
      <p:sp>
        <p:nvSpPr>
          <p:cNvPr id="58" name="PlaceHolder 1"/>
          <p:cNvSpPr>
            <a:spLocks noGrp="1"/>
          </p:cNvSpPr>
          <p:nvPr>
            <p:ph type="title"/>
          </p:nvPr>
        </p:nvSpPr>
        <p:spPr>
          <a:xfrm>
            <a:off x="931320" y="609480"/>
            <a:ext cx="8093880" cy="3022200"/>
          </a:xfrm>
          <a:prstGeom prst="rect">
            <a:avLst/>
          </a:prstGeom>
          <a:noFill/>
          <a:ln w="0">
            <a:noFill/>
          </a:ln>
        </p:spPr>
        <p:txBody>
          <a:bodyPr lIns="91440" rIns="91440" tIns="45720" bIns="45720" anchor="ctr">
            <a:normAutofit/>
          </a:bodyPr>
          <a:p>
            <a:pPr indent="0" defTabSz="457200">
              <a:lnSpc>
                <a:spcPct val="100000"/>
              </a:lnSpc>
              <a:buNone/>
            </a:pPr>
            <a:r>
              <a:rPr b="0" lang="fr-FR" sz="4400" strike="noStrike" u="none">
                <a:solidFill>
                  <a:schemeClr val="accent1"/>
                </a:solidFill>
                <a:effectLst/>
                <a:uFillTx/>
                <a:latin typeface="Trebuchet MS"/>
              </a:rPr>
              <a:t>Modifiez le style du titre</a:t>
            </a:r>
            <a:endParaRPr b="0" lang="en-US" sz="4400" strike="noStrike" u="none">
              <a:solidFill>
                <a:schemeClr val="dk1"/>
              </a:solidFill>
              <a:effectLst/>
              <a:uFillTx/>
              <a:latin typeface="Trebuchet MS"/>
            </a:endParaRPr>
          </a:p>
        </p:txBody>
      </p:sp>
      <p:sp>
        <p:nvSpPr>
          <p:cNvPr id="59" name="PlaceHolder 2"/>
          <p:cNvSpPr>
            <a:spLocks noGrp="1"/>
          </p:cNvSpPr>
          <p:nvPr>
            <p:ph type="body"/>
          </p:nvPr>
        </p:nvSpPr>
        <p:spPr>
          <a:xfrm>
            <a:off x="1366200" y="3632040"/>
            <a:ext cx="7224120" cy="380520"/>
          </a:xfrm>
          <a:prstGeom prst="rect">
            <a:avLst/>
          </a:prstGeom>
          <a:noFill/>
          <a:ln w="0">
            <a:noFill/>
          </a:ln>
        </p:spPr>
        <p:txBody>
          <a:bodyPr lIns="91440" rIns="91440" tIns="45720" bIns="45720" anchor="ctr">
            <a:noAutofit/>
          </a:bodyPr>
          <a:p>
            <a:pPr indent="0" defTabSz="457200">
              <a:lnSpc>
                <a:spcPct val="100000"/>
              </a:lnSpc>
              <a:spcBef>
                <a:spcPts val="1001"/>
              </a:spcBef>
              <a:buNone/>
              <a:tabLst>
                <a:tab algn="l" pos="0"/>
              </a:tabLst>
            </a:pPr>
            <a:r>
              <a:rPr b="0" lang="fr-FR" sz="1600" strike="noStrike" u="none">
                <a:solidFill>
                  <a:schemeClr val="dk1">
                    <a:lumMod val="50000"/>
                    <a:lumOff val="50000"/>
                  </a:schemeClr>
                </a:solidFill>
                <a:effectLst/>
                <a:uFillTx/>
                <a:latin typeface="Trebuchet MS"/>
              </a:rPr>
              <a:t>Cliquez pour modifier les styles du texte du masque</a:t>
            </a:r>
            <a:endParaRPr b="0" lang="en-US" sz="1600" strike="noStrike" u="none">
              <a:solidFill>
                <a:schemeClr val="dk1">
                  <a:lumMod val="75000"/>
                  <a:lumOff val="25000"/>
                </a:schemeClr>
              </a:solidFill>
              <a:effectLst/>
              <a:uFillTx/>
              <a:latin typeface="Trebuchet MS"/>
            </a:endParaRPr>
          </a:p>
        </p:txBody>
      </p:sp>
      <p:sp>
        <p:nvSpPr>
          <p:cNvPr id="60" name="PlaceHolder 3"/>
          <p:cNvSpPr>
            <a:spLocks noGrp="1"/>
          </p:cNvSpPr>
          <p:nvPr>
            <p:ph type="body"/>
          </p:nvPr>
        </p:nvSpPr>
        <p:spPr>
          <a:xfrm>
            <a:off x="677160" y="4470480"/>
            <a:ext cx="8596440" cy="1570680"/>
          </a:xfrm>
          <a:prstGeom prst="rect">
            <a:avLst/>
          </a:prstGeom>
          <a:noFill/>
          <a:ln w="0">
            <a:noFill/>
          </a:ln>
        </p:spPr>
        <p:txBody>
          <a:bodyPr lIns="91440" rIns="91440" tIns="45720" bIns="45720" anchor="ctr">
            <a:normAutofit/>
          </a:bodyPr>
          <a:p>
            <a:pPr indent="0" defTabSz="457200">
              <a:lnSpc>
                <a:spcPct val="100000"/>
              </a:lnSpc>
              <a:spcBef>
                <a:spcPts val="1001"/>
              </a:spcBef>
              <a:buNone/>
              <a:tabLst>
                <a:tab algn="l" pos="0"/>
              </a:tabLst>
            </a:pPr>
            <a:r>
              <a:rPr b="0" lang="fr-FR" sz="1800" strike="noStrike" u="none">
                <a:solidFill>
                  <a:schemeClr val="dk1">
                    <a:lumMod val="75000"/>
                    <a:lumOff val="25000"/>
                  </a:schemeClr>
                </a:solidFill>
                <a:effectLst/>
                <a:uFillTx/>
                <a:latin typeface="Trebuchet MS"/>
              </a:rPr>
              <a:t>Cliquez pour modifier les styles du texte du masque</a:t>
            </a:r>
            <a:endParaRPr b="0" lang="en-US" sz="1800" strike="noStrike" u="none">
              <a:solidFill>
                <a:schemeClr val="dk1">
                  <a:lumMod val="75000"/>
                  <a:lumOff val="25000"/>
                </a:schemeClr>
              </a:solidFill>
              <a:effectLst/>
              <a:uFillTx/>
              <a:latin typeface="Trebuchet MS"/>
            </a:endParaRPr>
          </a:p>
        </p:txBody>
      </p:sp>
      <p:sp>
        <p:nvSpPr>
          <p:cNvPr id="61" name="PlaceHolder 4"/>
          <p:cNvSpPr>
            <a:spLocks noGrp="1"/>
          </p:cNvSpPr>
          <p:nvPr>
            <p:ph type="dt" idx="7"/>
          </p:nvPr>
        </p:nvSpPr>
        <p:spPr>
          <a:xfrm>
            <a:off x="7205040" y="6041520"/>
            <a:ext cx="911520" cy="364680"/>
          </a:xfrm>
          <a:prstGeom prst="rect">
            <a:avLst/>
          </a:prstGeom>
          <a:noFill/>
          <a:ln w="0">
            <a:noFill/>
          </a:ln>
        </p:spPr>
        <p:txBody>
          <a:bodyPr lIns="91440" rIns="91440" tIns="45720" bIns="45720" anchor="ctr">
            <a:noAutofit/>
          </a:bodyPr>
          <a:lstStyle>
            <a:lvl1pPr indent="0" algn="r" defTabSz="457200">
              <a:lnSpc>
                <a:spcPct val="100000"/>
              </a:lnSpc>
              <a:buNone/>
              <a:defRPr b="0" lang="en-US" sz="900" strike="noStrike" u="none">
                <a:solidFill>
                  <a:schemeClr val="dk1">
                    <a:tint val="75000"/>
                  </a:schemeClr>
                </a:solidFill>
                <a:effectLst/>
                <a:uFillTx/>
                <a:latin typeface="Trebuchet MS"/>
              </a:defRPr>
            </a:lvl1pPr>
          </a:lstStyle>
          <a:p>
            <a:pPr indent="0" algn="r" defTabSz="457200">
              <a:lnSpc>
                <a:spcPct val="100000"/>
              </a:lnSpc>
              <a:buNone/>
            </a:pPr>
            <a:r>
              <a:rPr b="0" lang="en-US" sz="900" strike="noStrike" u="none">
                <a:solidFill>
                  <a:schemeClr val="dk1">
                    <a:tint val="75000"/>
                  </a:schemeClr>
                </a:solidFill>
                <a:effectLst/>
                <a:uFillTx/>
                <a:latin typeface="Trebuchet MS"/>
              </a:rPr>
              <a:t>&lt;date/heure&gt;</a:t>
            </a:r>
            <a:endParaRPr b="0" lang="fr-FR" sz="900" strike="noStrike" u="none">
              <a:solidFill>
                <a:srgbClr val="000000"/>
              </a:solidFill>
              <a:effectLst/>
              <a:uFillTx/>
              <a:latin typeface="Calibri"/>
            </a:endParaRPr>
          </a:p>
        </p:txBody>
      </p:sp>
      <p:sp>
        <p:nvSpPr>
          <p:cNvPr id="62" name="PlaceHolder 5"/>
          <p:cNvSpPr>
            <a:spLocks noGrp="1"/>
          </p:cNvSpPr>
          <p:nvPr>
            <p:ph type="ftr" idx="8"/>
          </p:nvPr>
        </p:nvSpPr>
        <p:spPr>
          <a:xfrm>
            <a:off x="677160" y="6041520"/>
            <a:ext cx="6297120" cy="364680"/>
          </a:xfrm>
          <a:prstGeom prst="rect">
            <a:avLst/>
          </a:prstGeom>
          <a:noFill/>
          <a:ln w="0">
            <a:noFill/>
          </a:ln>
        </p:spPr>
        <p:txBody>
          <a:bodyPr lIns="91440" rIns="91440" tIns="45720" bIns="45720" anchor="ctr">
            <a:noAutofit/>
          </a:bodyPr>
          <a:lstStyle>
            <a:lvl1pPr indent="0" algn="ctr">
              <a:buNone/>
              <a:defRPr b="0" lang="fr-FR" sz="1400" strike="noStrike" u="none">
                <a:solidFill>
                  <a:srgbClr val="000000"/>
                </a:solidFill>
                <a:effectLst/>
                <a:uFillTx/>
                <a:latin typeface="Calibri"/>
              </a:defRPr>
            </a:lvl1pPr>
          </a:lstStyle>
          <a:p>
            <a:pPr indent="0" algn="ctr">
              <a:buNone/>
            </a:pPr>
            <a:r>
              <a:rPr b="0" lang="fr-FR" sz="1400" strike="noStrike" u="none">
                <a:solidFill>
                  <a:srgbClr val="000000"/>
                </a:solidFill>
                <a:effectLst/>
                <a:uFillTx/>
                <a:latin typeface="Calibri"/>
              </a:rPr>
              <a:t>&lt;pied de page&gt;</a:t>
            </a:r>
            <a:endParaRPr b="0" lang="fr-FR" sz="1400" strike="noStrike" u="none">
              <a:solidFill>
                <a:srgbClr val="000000"/>
              </a:solidFill>
              <a:effectLst/>
              <a:uFillTx/>
              <a:latin typeface="Calibri"/>
            </a:endParaRPr>
          </a:p>
        </p:txBody>
      </p:sp>
      <p:sp>
        <p:nvSpPr>
          <p:cNvPr id="63" name="PlaceHolder 6"/>
          <p:cNvSpPr>
            <a:spLocks noGrp="1"/>
          </p:cNvSpPr>
          <p:nvPr>
            <p:ph type="sldNum" idx="9"/>
          </p:nvPr>
        </p:nvSpPr>
        <p:spPr>
          <a:xfrm>
            <a:off x="8590680" y="6041520"/>
            <a:ext cx="682920" cy="364680"/>
          </a:xfrm>
          <a:prstGeom prst="rect">
            <a:avLst/>
          </a:prstGeom>
          <a:noFill/>
          <a:ln w="0">
            <a:noFill/>
          </a:ln>
        </p:spPr>
        <p:txBody>
          <a:bodyPr lIns="91440" rIns="91440" tIns="45720" bIns="45720" anchor="ctr">
            <a:noAutofit/>
          </a:bodyPr>
          <a:lstStyle>
            <a:lvl1pPr indent="0" algn="r" defTabSz="457200">
              <a:lnSpc>
                <a:spcPct val="100000"/>
              </a:lnSpc>
              <a:buNone/>
              <a:defRPr b="0" lang="en-US" sz="900" strike="noStrike" u="none">
                <a:solidFill>
                  <a:schemeClr val="accent1"/>
                </a:solidFill>
                <a:effectLst/>
                <a:uFillTx/>
                <a:latin typeface="Trebuchet MS"/>
              </a:defRPr>
            </a:lvl1pPr>
          </a:lstStyle>
          <a:p>
            <a:pPr indent="0" algn="r" defTabSz="457200">
              <a:lnSpc>
                <a:spcPct val="100000"/>
              </a:lnSpc>
              <a:buNone/>
            </a:pPr>
            <a:fld id="{92E9EF98-5ED0-4A3A-B45D-B3CD93DB423E}" type="slidenum">
              <a:rPr b="0" lang="en-US" sz="900" strike="noStrike" u="none">
                <a:solidFill>
                  <a:schemeClr val="accent1"/>
                </a:solidFill>
                <a:effectLst/>
                <a:uFillTx/>
                <a:latin typeface="Trebuchet MS"/>
              </a:rPr>
              <a:t>&lt;numéro&gt;</a:t>
            </a:fld>
            <a:endParaRPr b="0" lang="fr-FR" sz="900" strike="noStrike" u="none">
              <a:solidFill>
                <a:srgbClr val="000000"/>
              </a:solidFill>
              <a:effectLst/>
              <a:uFillTx/>
              <a:latin typeface="Calibri"/>
            </a:endParaRPr>
          </a:p>
        </p:txBody>
      </p:sp>
      <p:sp>
        <p:nvSpPr>
          <p:cNvPr id="64" name="TextBox 19"/>
          <p:cNvSpPr/>
          <p:nvPr/>
        </p:nvSpPr>
        <p:spPr>
          <a:xfrm>
            <a:off x="541800" y="790200"/>
            <a:ext cx="609120" cy="584280"/>
          </a:xfrm>
          <a:prstGeom prst="rect">
            <a:avLst/>
          </a:prstGeom>
          <a:noFill/>
          <a:ln w="0">
            <a:noFill/>
          </a:ln>
        </p:spPr>
        <p:style>
          <a:lnRef idx="0"/>
          <a:fillRef idx="0"/>
          <a:effectRef idx="0"/>
          <a:fontRef idx="minor"/>
        </p:style>
        <p:txBody>
          <a:bodyPr anchor="ctr">
            <a:noAutofit/>
          </a:bodyPr>
          <a:p>
            <a:pPr defTabSz="457200">
              <a:lnSpc>
                <a:spcPct val="100000"/>
              </a:lnSpc>
            </a:pPr>
            <a:r>
              <a:rPr b="0" lang="en-US" sz="8000" strike="noStrike" u="none">
                <a:solidFill>
                  <a:schemeClr val="accent1">
                    <a:lumMod val="60000"/>
                    <a:lumOff val="40000"/>
                  </a:schemeClr>
                </a:solidFill>
                <a:effectLst/>
                <a:uFillTx/>
                <a:latin typeface="Arial"/>
              </a:rPr>
              <a:t>“</a:t>
            </a:r>
            <a:endParaRPr b="0" lang="fr-FR" sz="8000" strike="noStrike" u="none">
              <a:solidFill>
                <a:srgbClr val="000000"/>
              </a:solidFill>
              <a:effectLst/>
              <a:uFillTx/>
              <a:latin typeface="Calibri"/>
            </a:endParaRPr>
          </a:p>
        </p:txBody>
      </p:sp>
      <p:sp>
        <p:nvSpPr>
          <p:cNvPr id="65" name="TextBox 21"/>
          <p:cNvSpPr/>
          <p:nvPr/>
        </p:nvSpPr>
        <p:spPr>
          <a:xfrm>
            <a:off x="8893080" y="2886480"/>
            <a:ext cx="609120" cy="584280"/>
          </a:xfrm>
          <a:prstGeom prst="rect">
            <a:avLst/>
          </a:prstGeom>
          <a:noFill/>
          <a:ln w="0">
            <a:noFill/>
          </a:ln>
        </p:spPr>
        <p:style>
          <a:lnRef idx="0"/>
          <a:fillRef idx="0"/>
          <a:effectRef idx="0"/>
          <a:fontRef idx="minor"/>
        </p:style>
        <p:txBody>
          <a:bodyPr anchor="ctr">
            <a:noAutofit/>
          </a:bodyPr>
          <a:p>
            <a:pPr defTabSz="457200">
              <a:lnSpc>
                <a:spcPct val="100000"/>
              </a:lnSpc>
            </a:pPr>
            <a:r>
              <a:rPr b="0" lang="en-US" sz="8000" strike="noStrike" u="none">
                <a:solidFill>
                  <a:schemeClr val="accent1">
                    <a:lumMod val="60000"/>
                    <a:lumOff val="40000"/>
                  </a:schemeClr>
                </a:solidFill>
                <a:effectLst/>
                <a:uFillTx/>
                <a:latin typeface="Arial"/>
              </a:rPr>
              <a:t>”</a:t>
            </a:r>
            <a:endParaRPr b="0" lang="fr-FR" sz="8000" strike="noStrike" u="none">
              <a:solidFill>
                <a:srgbClr val="000000"/>
              </a:solidFill>
              <a:effectLst/>
              <a:uFillTx/>
              <a:latin typeface="Calibri"/>
            </a:endParaRPr>
          </a:p>
        </p:txBody>
      </p:sp>
    </p:spTree>
  </p:cSld>
</p:sldLayout>
</file>

<file path=ppt/slideLayouts/slideLayout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Carte nom">
    <p:bg>
      <p:bgPr>
        <a:solidFill>
          <a:srgbClr val="ffffff"/>
        </a:solidFill>
      </p:bgPr>
    </p:bg>
    <p:spTree>
      <p:nvGrpSpPr>
        <p:cNvPr id="1" name=""/>
        <p:cNvGrpSpPr/>
        <p:nvPr/>
      </p:nvGrpSpPr>
      <p:grpSpPr>
        <a:xfrm>
          <a:off x="0" y="0"/>
          <a:ext cx="0" cy="0"/>
          <a:chOff x="0" y="0"/>
          <a:chExt cx="0" cy="0"/>
        </a:xfrm>
      </p:grpSpPr>
      <p:grpSp>
        <p:nvGrpSpPr>
          <p:cNvPr id="66" name="Group 6"/>
          <p:cNvGrpSpPr/>
          <p:nvPr/>
        </p:nvGrpSpPr>
        <p:grpSpPr>
          <a:xfrm>
            <a:off x="0" y="-8640"/>
            <a:ext cx="12191760" cy="6866640"/>
            <a:chOff x="0" y="-8640"/>
            <a:chExt cx="12191760" cy="6866640"/>
          </a:xfrm>
        </p:grpSpPr>
        <p:cxnSp>
          <p:nvCxnSpPr>
            <p:cNvPr id="67" name="Straight Connector 19"/>
            <p:cNvCxnSpPr/>
            <p:nvPr/>
          </p:nvCxnSpPr>
          <p:spPr>
            <a:xfrm>
              <a:off x="9370800" y="0"/>
              <a:ext cx="1219680" cy="6858360"/>
            </a:xfrm>
            <a:prstGeom prst="straightConnector1">
              <a:avLst/>
            </a:prstGeom>
            <a:ln cap="rnd" w="9525">
              <a:solidFill>
                <a:srgbClr val="ffffff">
                  <a:lumMod val="75000"/>
                </a:srgbClr>
              </a:solidFill>
              <a:round/>
            </a:ln>
          </p:spPr>
        </p:cxnSp>
        <p:cxnSp>
          <p:nvCxnSpPr>
            <p:cNvPr id="68" name="Straight Connector 20"/>
            <p:cNvCxnSpPr/>
            <p:nvPr/>
          </p:nvCxnSpPr>
          <p:spPr>
            <a:xfrm flipH="1">
              <a:off x="7425000" y="3681360"/>
              <a:ext cx="4763880" cy="3177000"/>
            </a:xfrm>
            <a:prstGeom prst="straightConnector1">
              <a:avLst/>
            </a:prstGeom>
            <a:ln cap="rnd" w="9525">
              <a:solidFill>
                <a:srgbClr val="ffffff">
                  <a:lumMod val="85000"/>
                </a:srgbClr>
              </a:solidFill>
              <a:round/>
            </a:ln>
          </p:spPr>
        </p:cxnSp>
        <p:sp>
          <p:nvSpPr>
            <p:cNvPr id="69" name="Rectangle 23"/>
            <p:cNvSpPr/>
            <p:nvPr/>
          </p:nvSpPr>
          <p:spPr>
            <a:xfrm>
              <a:off x="9181440" y="-8640"/>
              <a:ext cx="3007080" cy="6866280"/>
            </a:xfrm>
            <a:custGeom>
              <a:avLst/>
              <a:gdLst>
                <a:gd name="textAreaLeft" fmla="*/ 0 w 3007080"/>
                <a:gd name="textAreaRight" fmla="*/ 3007440 w 3007080"/>
                <a:gd name="textAreaTop" fmla="*/ 0 h 6866280"/>
                <a:gd name="textAreaBottom" fmla="*/ 6866640 h 6866280"/>
              </a:gdLst>
              <a:ahLst/>
              <a:cxnLst/>
              <a:rect l="textAreaLeft" t="textAreaTop" r="textAreaRight" b="textAreaBottom"/>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a:outerShdw blurRad="38160" dir="5400000" dist="2556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rIns="90000" tIns="45000" bIns="45000" anchor="t">
              <a:noAutofit/>
            </a:bodyPr>
            <a:p>
              <a:endParaRPr b="0" lang="fr-FR" sz="1800" strike="noStrike" u="none">
                <a:solidFill>
                  <a:srgbClr val="000000"/>
                </a:solidFill>
                <a:effectLst/>
                <a:uFillTx/>
                <a:latin typeface="Calibri"/>
              </a:endParaRPr>
            </a:p>
          </p:txBody>
        </p:sp>
        <p:sp>
          <p:nvSpPr>
            <p:cNvPr id="70" name="Rectangle 25"/>
            <p:cNvSpPr/>
            <p:nvPr/>
          </p:nvSpPr>
          <p:spPr>
            <a:xfrm>
              <a:off x="9603360" y="-8640"/>
              <a:ext cx="2588040" cy="6866280"/>
            </a:xfrm>
            <a:custGeom>
              <a:avLst/>
              <a:gdLst>
                <a:gd name="textAreaLeft" fmla="*/ 0 w 2588040"/>
                <a:gd name="textAreaRight" fmla="*/ 2588400 w 2588040"/>
                <a:gd name="textAreaTop" fmla="*/ 0 h 6866280"/>
                <a:gd name="textAreaBottom" fmla="*/ 6866640 h 6866280"/>
              </a:gdLst>
              <a:ahLst/>
              <a:cxnLst/>
              <a:rect l="textAreaLeft" t="textAreaTop" r="textAreaRight" b="textAreaBottom"/>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a:outerShdw blurRad="38160" dir="5400000" dist="2556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rIns="90000" tIns="45000" bIns="45000" anchor="t">
              <a:noAutofit/>
            </a:bodyPr>
            <a:p>
              <a:endParaRPr b="0" lang="fr-FR" sz="1800" strike="noStrike" u="none">
                <a:solidFill>
                  <a:srgbClr val="000000"/>
                </a:solidFill>
                <a:effectLst/>
                <a:uFillTx/>
                <a:latin typeface="Calibri"/>
              </a:endParaRPr>
            </a:p>
          </p:txBody>
        </p:sp>
        <p:sp>
          <p:nvSpPr>
            <p:cNvPr id="71" name="Isosceles Triangle 23"/>
            <p:cNvSpPr/>
            <p:nvPr/>
          </p:nvSpPr>
          <p:spPr>
            <a:xfrm>
              <a:off x="8932320" y="3048120"/>
              <a:ext cx="3259440" cy="3809520"/>
            </a:xfrm>
            <a:prstGeom prst="triangle">
              <a:avLst>
                <a:gd name="adj" fmla="val 100000"/>
              </a:avLst>
            </a:prstGeom>
            <a:solidFill>
              <a:schemeClr val="accent2">
                <a:alpha val="72000"/>
              </a:schemeClr>
            </a:solidFill>
            <a:ln>
              <a:noFill/>
            </a:ln>
            <a:effectLst>
              <a:outerShdw blurRad="38160" dir="5400000" dist="2556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rIns="90000" tIns="45000" bIns="45000" anchor="t">
              <a:noAutofit/>
            </a:bodyPr>
            <a:p>
              <a:endParaRPr b="0" lang="fr-FR" sz="1800" strike="noStrike" u="none">
                <a:solidFill>
                  <a:srgbClr val="ffffff"/>
                </a:solidFill>
                <a:effectLst/>
                <a:uFillTx/>
                <a:latin typeface="Calibri"/>
              </a:endParaRPr>
            </a:p>
          </p:txBody>
        </p:sp>
        <p:sp>
          <p:nvSpPr>
            <p:cNvPr id="72" name="Rectangle 27"/>
            <p:cNvSpPr/>
            <p:nvPr/>
          </p:nvSpPr>
          <p:spPr>
            <a:xfrm>
              <a:off x="9334440" y="-8640"/>
              <a:ext cx="2854080" cy="6866280"/>
            </a:xfrm>
            <a:custGeom>
              <a:avLst/>
              <a:gdLst>
                <a:gd name="textAreaLeft" fmla="*/ 0 w 2854080"/>
                <a:gd name="textAreaRight" fmla="*/ 2854440 w 2854080"/>
                <a:gd name="textAreaTop" fmla="*/ 0 h 6866280"/>
                <a:gd name="textAreaBottom" fmla="*/ 6866640 h 6866280"/>
              </a:gdLst>
              <a:ahLst/>
              <a:cxnLst/>
              <a:rect l="textAreaLeft" t="textAreaTop" r="textAreaRight" b="textAreaBottom"/>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a:outerShdw blurRad="38160" dir="5400000" dist="2556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rIns="90000" tIns="45000" bIns="45000" anchor="t">
              <a:noAutofit/>
            </a:bodyPr>
            <a:p>
              <a:endParaRPr b="0" lang="fr-FR" sz="1800" strike="noStrike" u="none">
                <a:solidFill>
                  <a:srgbClr val="ffffff"/>
                </a:solidFill>
                <a:effectLst/>
                <a:uFillTx/>
                <a:latin typeface="Calibri"/>
              </a:endParaRPr>
            </a:p>
          </p:txBody>
        </p:sp>
        <p:sp>
          <p:nvSpPr>
            <p:cNvPr id="73" name="Rectangle 28"/>
            <p:cNvSpPr/>
            <p:nvPr/>
          </p:nvSpPr>
          <p:spPr>
            <a:xfrm>
              <a:off x="10898640" y="-8640"/>
              <a:ext cx="1289880" cy="6866280"/>
            </a:xfrm>
            <a:custGeom>
              <a:avLst/>
              <a:gdLst>
                <a:gd name="textAreaLeft" fmla="*/ 0 w 1289880"/>
                <a:gd name="textAreaRight" fmla="*/ 1290240 w 1289880"/>
                <a:gd name="textAreaTop" fmla="*/ 0 h 6866280"/>
                <a:gd name="textAreaBottom" fmla="*/ 6866640 h 6866280"/>
              </a:gdLst>
              <a:ahLst/>
              <a:cxnLst/>
              <a:rect l="textAreaLeft" t="textAreaTop" r="textAreaRight" b="textAreaBottom"/>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a:outerShdw blurRad="38160" dir="5400000" dist="2556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rIns="90000" tIns="45000" bIns="45000" anchor="t">
              <a:noAutofit/>
            </a:bodyPr>
            <a:p>
              <a:endParaRPr b="0" lang="fr-FR" sz="1800" strike="noStrike" u="none">
                <a:solidFill>
                  <a:srgbClr val="000000"/>
                </a:solidFill>
                <a:effectLst/>
                <a:uFillTx/>
                <a:latin typeface="Calibri"/>
              </a:endParaRPr>
            </a:p>
          </p:txBody>
        </p:sp>
        <p:sp>
          <p:nvSpPr>
            <p:cNvPr id="74" name="Rectangle 29"/>
            <p:cNvSpPr/>
            <p:nvPr/>
          </p:nvSpPr>
          <p:spPr>
            <a:xfrm>
              <a:off x="10938960" y="-8640"/>
              <a:ext cx="1249560" cy="6866280"/>
            </a:xfrm>
            <a:custGeom>
              <a:avLst/>
              <a:gdLst>
                <a:gd name="textAreaLeft" fmla="*/ 0 w 1249560"/>
                <a:gd name="textAreaRight" fmla="*/ 1249920 w 1249560"/>
                <a:gd name="textAreaTop" fmla="*/ 0 h 6866280"/>
                <a:gd name="textAreaBottom" fmla="*/ 6866640 h 6866280"/>
              </a:gdLst>
              <a:ahLst/>
              <a:cxnLst/>
              <a:rect l="textAreaLeft" t="textAreaTop" r="textAreaRight" b="textAreaBottom"/>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a:outerShdw blurRad="38160" dir="5400000" dist="2556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rIns="90000" tIns="45000" bIns="45000" anchor="t">
              <a:noAutofit/>
            </a:bodyPr>
            <a:p>
              <a:endParaRPr b="0" lang="fr-FR" sz="1800" strike="noStrike" u="none">
                <a:solidFill>
                  <a:srgbClr val="000000"/>
                </a:solidFill>
                <a:effectLst/>
                <a:uFillTx/>
                <a:latin typeface="Calibri"/>
              </a:endParaRPr>
            </a:p>
          </p:txBody>
        </p:sp>
        <p:sp>
          <p:nvSpPr>
            <p:cNvPr id="75" name="Isosceles Triangle 27"/>
            <p:cNvSpPr/>
            <p:nvPr/>
          </p:nvSpPr>
          <p:spPr>
            <a:xfrm>
              <a:off x="10371600" y="3589920"/>
              <a:ext cx="1816920" cy="3267720"/>
            </a:xfrm>
            <a:prstGeom prst="triangle">
              <a:avLst>
                <a:gd name="adj" fmla="val 100000"/>
              </a:avLst>
            </a:prstGeom>
            <a:solidFill>
              <a:schemeClr val="accent1">
                <a:alpha val="80000"/>
              </a:schemeClr>
            </a:solidFill>
            <a:ln>
              <a:noFill/>
            </a:ln>
            <a:effectLst>
              <a:outerShdw blurRad="38160" dir="5400000" dist="2556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rIns="90000" tIns="45000" bIns="45000" anchor="t">
              <a:noAutofit/>
            </a:bodyPr>
            <a:p>
              <a:endParaRPr b="0" lang="fr-FR" sz="1800" strike="noStrike" u="none">
                <a:solidFill>
                  <a:srgbClr val="000000"/>
                </a:solidFill>
                <a:effectLst/>
                <a:uFillTx/>
                <a:latin typeface="Calibri"/>
              </a:endParaRPr>
            </a:p>
          </p:txBody>
        </p:sp>
        <p:sp>
          <p:nvSpPr>
            <p:cNvPr id="76" name="Isosceles Triangle 28"/>
            <p:cNvSpPr/>
            <p:nvPr/>
          </p:nvSpPr>
          <p:spPr>
            <a:xfrm>
              <a:off x="0" y="4013280"/>
              <a:ext cx="448200" cy="2844360"/>
            </a:xfrm>
            <a:prstGeom prst="triangle">
              <a:avLst>
                <a:gd name="adj" fmla="val 0"/>
              </a:avLst>
            </a:prstGeom>
            <a:solidFill>
              <a:schemeClr val="accent1">
                <a:alpha val="85000"/>
              </a:schemeClr>
            </a:solidFill>
            <a:ln>
              <a:noFill/>
            </a:ln>
            <a:effectLst>
              <a:outerShdw blurRad="38160" dir="5400000" dist="2556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rIns="90000" tIns="45000" bIns="45000" anchor="t">
              <a:noAutofit/>
            </a:bodyPr>
            <a:p>
              <a:endParaRPr b="0" lang="fr-FR" sz="1800" strike="noStrike" u="none">
                <a:solidFill>
                  <a:srgbClr val="000000"/>
                </a:solidFill>
                <a:effectLst/>
                <a:uFillTx/>
                <a:latin typeface="Calibri"/>
              </a:endParaRPr>
            </a:p>
          </p:txBody>
        </p:sp>
      </p:grpSp>
      <p:sp>
        <p:nvSpPr>
          <p:cNvPr id="77" name="PlaceHolder 1"/>
          <p:cNvSpPr>
            <a:spLocks noGrp="1"/>
          </p:cNvSpPr>
          <p:nvPr>
            <p:ph type="title"/>
          </p:nvPr>
        </p:nvSpPr>
        <p:spPr>
          <a:xfrm>
            <a:off x="677160" y="1932120"/>
            <a:ext cx="8596440" cy="2595240"/>
          </a:xfrm>
          <a:prstGeom prst="rect">
            <a:avLst/>
          </a:prstGeom>
          <a:noFill/>
          <a:ln w="0">
            <a:noFill/>
          </a:ln>
        </p:spPr>
        <p:txBody>
          <a:bodyPr lIns="91440" rIns="91440" tIns="45720" bIns="45720" anchor="b">
            <a:normAutofit/>
          </a:bodyPr>
          <a:p>
            <a:pPr indent="0" defTabSz="457200">
              <a:lnSpc>
                <a:spcPct val="100000"/>
              </a:lnSpc>
              <a:buNone/>
            </a:pPr>
            <a:r>
              <a:rPr b="0" lang="fr-FR" sz="4400" strike="noStrike" u="none">
                <a:solidFill>
                  <a:schemeClr val="accent1"/>
                </a:solidFill>
                <a:effectLst/>
                <a:uFillTx/>
                <a:latin typeface="Trebuchet MS"/>
              </a:rPr>
              <a:t>Modifiez le style du titre</a:t>
            </a:r>
            <a:endParaRPr b="0" lang="en-US" sz="4400" strike="noStrike" u="none">
              <a:solidFill>
                <a:schemeClr val="dk1"/>
              </a:solidFill>
              <a:effectLst/>
              <a:uFillTx/>
              <a:latin typeface="Trebuchet MS"/>
            </a:endParaRPr>
          </a:p>
        </p:txBody>
      </p:sp>
      <p:sp>
        <p:nvSpPr>
          <p:cNvPr id="78" name="PlaceHolder 2"/>
          <p:cNvSpPr>
            <a:spLocks noGrp="1"/>
          </p:cNvSpPr>
          <p:nvPr>
            <p:ph type="body"/>
          </p:nvPr>
        </p:nvSpPr>
        <p:spPr>
          <a:xfrm>
            <a:off x="677160" y="4527360"/>
            <a:ext cx="8596440" cy="1513440"/>
          </a:xfrm>
          <a:prstGeom prst="rect">
            <a:avLst/>
          </a:prstGeom>
          <a:noFill/>
          <a:ln w="0">
            <a:noFill/>
          </a:ln>
        </p:spPr>
        <p:txBody>
          <a:bodyPr lIns="91440" rIns="91440" tIns="45720" bIns="45720" anchor="t">
            <a:normAutofit/>
          </a:bodyPr>
          <a:p>
            <a:pPr indent="0" defTabSz="457200">
              <a:lnSpc>
                <a:spcPct val="100000"/>
              </a:lnSpc>
              <a:spcBef>
                <a:spcPts val="1001"/>
              </a:spcBef>
              <a:buNone/>
              <a:tabLst>
                <a:tab algn="l" pos="0"/>
              </a:tabLst>
            </a:pPr>
            <a:r>
              <a:rPr b="0" lang="fr-FR" sz="1800" strike="noStrike" u="none">
                <a:solidFill>
                  <a:schemeClr val="dk1">
                    <a:lumMod val="75000"/>
                    <a:lumOff val="25000"/>
                  </a:schemeClr>
                </a:solidFill>
                <a:effectLst/>
                <a:uFillTx/>
                <a:latin typeface="Trebuchet MS"/>
              </a:rPr>
              <a:t>Cliquez pour modifier les styles du texte du masque</a:t>
            </a:r>
            <a:endParaRPr b="0" lang="en-US" sz="1800" strike="noStrike" u="none">
              <a:solidFill>
                <a:schemeClr val="dk1">
                  <a:lumMod val="75000"/>
                  <a:lumOff val="25000"/>
                </a:schemeClr>
              </a:solidFill>
              <a:effectLst/>
              <a:uFillTx/>
              <a:latin typeface="Trebuchet MS"/>
            </a:endParaRPr>
          </a:p>
        </p:txBody>
      </p:sp>
      <p:sp>
        <p:nvSpPr>
          <p:cNvPr id="79" name="PlaceHolder 3"/>
          <p:cNvSpPr>
            <a:spLocks noGrp="1"/>
          </p:cNvSpPr>
          <p:nvPr>
            <p:ph type="dt" idx="10"/>
          </p:nvPr>
        </p:nvSpPr>
        <p:spPr>
          <a:xfrm>
            <a:off x="7205040" y="6041520"/>
            <a:ext cx="911520" cy="364680"/>
          </a:xfrm>
          <a:prstGeom prst="rect">
            <a:avLst/>
          </a:prstGeom>
          <a:noFill/>
          <a:ln w="0">
            <a:noFill/>
          </a:ln>
        </p:spPr>
        <p:txBody>
          <a:bodyPr lIns="91440" rIns="91440" tIns="45720" bIns="45720" anchor="ctr">
            <a:noAutofit/>
          </a:bodyPr>
          <a:lstStyle>
            <a:lvl1pPr indent="0" algn="r" defTabSz="457200">
              <a:lnSpc>
                <a:spcPct val="100000"/>
              </a:lnSpc>
              <a:buNone/>
              <a:defRPr b="0" lang="en-US" sz="900" strike="noStrike" u="none">
                <a:solidFill>
                  <a:schemeClr val="dk1">
                    <a:tint val="75000"/>
                  </a:schemeClr>
                </a:solidFill>
                <a:effectLst/>
                <a:uFillTx/>
                <a:latin typeface="Trebuchet MS"/>
              </a:defRPr>
            </a:lvl1pPr>
          </a:lstStyle>
          <a:p>
            <a:pPr indent="0" algn="r" defTabSz="457200">
              <a:lnSpc>
                <a:spcPct val="100000"/>
              </a:lnSpc>
              <a:buNone/>
            </a:pPr>
            <a:r>
              <a:rPr b="0" lang="en-US" sz="900" strike="noStrike" u="none">
                <a:solidFill>
                  <a:schemeClr val="dk1">
                    <a:tint val="75000"/>
                  </a:schemeClr>
                </a:solidFill>
                <a:effectLst/>
                <a:uFillTx/>
                <a:latin typeface="Trebuchet MS"/>
              </a:rPr>
              <a:t>&lt;date/heure&gt;</a:t>
            </a:r>
            <a:endParaRPr b="0" lang="fr-FR" sz="900" strike="noStrike" u="none">
              <a:solidFill>
                <a:srgbClr val="000000"/>
              </a:solidFill>
              <a:effectLst/>
              <a:uFillTx/>
              <a:latin typeface="Calibri"/>
            </a:endParaRPr>
          </a:p>
        </p:txBody>
      </p:sp>
      <p:sp>
        <p:nvSpPr>
          <p:cNvPr id="80" name="PlaceHolder 4"/>
          <p:cNvSpPr>
            <a:spLocks noGrp="1"/>
          </p:cNvSpPr>
          <p:nvPr>
            <p:ph type="ftr" idx="11"/>
          </p:nvPr>
        </p:nvSpPr>
        <p:spPr>
          <a:xfrm>
            <a:off x="677160" y="6041520"/>
            <a:ext cx="6297120" cy="364680"/>
          </a:xfrm>
          <a:prstGeom prst="rect">
            <a:avLst/>
          </a:prstGeom>
          <a:noFill/>
          <a:ln w="0">
            <a:noFill/>
          </a:ln>
        </p:spPr>
        <p:txBody>
          <a:bodyPr lIns="91440" rIns="91440" tIns="45720" bIns="45720" anchor="ctr">
            <a:noAutofit/>
          </a:bodyPr>
          <a:lstStyle>
            <a:lvl1pPr indent="0" algn="ctr">
              <a:buNone/>
              <a:defRPr b="0" lang="fr-FR" sz="1400" strike="noStrike" u="none">
                <a:solidFill>
                  <a:srgbClr val="000000"/>
                </a:solidFill>
                <a:effectLst/>
                <a:uFillTx/>
                <a:latin typeface="Calibri"/>
              </a:defRPr>
            </a:lvl1pPr>
          </a:lstStyle>
          <a:p>
            <a:pPr indent="0" algn="ctr">
              <a:buNone/>
            </a:pPr>
            <a:r>
              <a:rPr b="0" lang="fr-FR" sz="1400" strike="noStrike" u="none">
                <a:solidFill>
                  <a:srgbClr val="000000"/>
                </a:solidFill>
                <a:effectLst/>
                <a:uFillTx/>
                <a:latin typeface="Calibri"/>
              </a:rPr>
              <a:t>&lt;pied de page&gt;</a:t>
            </a:r>
            <a:endParaRPr b="0" lang="fr-FR" sz="1400" strike="noStrike" u="none">
              <a:solidFill>
                <a:srgbClr val="000000"/>
              </a:solidFill>
              <a:effectLst/>
              <a:uFillTx/>
              <a:latin typeface="Calibri"/>
            </a:endParaRPr>
          </a:p>
        </p:txBody>
      </p:sp>
      <p:sp>
        <p:nvSpPr>
          <p:cNvPr id="81" name="PlaceHolder 5"/>
          <p:cNvSpPr>
            <a:spLocks noGrp="1"/>
          </p:cNvSpPr>
          <p:nvPr>
            <p:ph type="sldNum" idx="12"/>
          </p:nvPr>
        </p:nvSpPr>
        <p:spPr>
          <a:xfrm>
            <a:off x="8590680" y="6041520"/>
            <a:ext cx="682920" cy="364680"/>
          </a:xfrm>
          <a:prstGeom prst="rect">
            <a:avLst/>
          </a:prstGeom>
          <a:noFill/>
          <a:ln w="0">
            <a:noFill/>
          </a:ln>
        </p:spPr>
        <p:txBody>
          <a:bodyPr lIns="91440" rIns="91440" tIns="45720" bIns="45720" anchor="ctr">
            <a:noAutofit/>
          </a:bodyPr>
          <a:lstStyle>
            <a:lvl1pPr indent="0" algn="r" defTabSz="457200">
              <a:lnSpc>
                <a:spcPct val="100000"/>
              </a:lnSpc>
              <a:buNone/>
              <a:defRPr b="0" lang="en-US" sz="900" strike="noStrike" u="none">
                <a:solidFill>
                  <a:schemeClr val="accent1"/>
                </a:solidFill>
                <a:effectLst/>
                <a:uFillTx/>
                <a:latin typeface="Trebuchet MS"/>
              </a:defRPr>
            </a:lvl1pPr>
          </a:lstStyle>
          <a:p>
            <a:pPr indent="0" algn="r" defTabSz="457200">
              <a:lnSpc>
                <a:spcPct val="100000"/>
              </a:lnSpc>
              <a:buNone/>
            </a:pPr>
            <a:fld id="{CF8647AE-8AC2-4CD8-B78B-9CEE45FB9F92}" type="slidenum">
              <a:rPr b="0" lang="en-US" sz="900" strike="noStrike" u="none">
                <a:solidFill>
                  <a:schemeClr val="accent1"/>
                </a:solidFill>
                <a:effectLst/>
                <a:uFillTx/>
                <a:latin typeface="Trebuchet MS"/>
              </a:rPr>
              <a:t>&lt;numéro&gt;</a:t>
            </a:fld>
            <a:endParaRPr b="0" lang="fr-FR" sz="900" strike="noStrike" u="none">
              <a:solidFill>
                <a:srgbClr val="000000"/>
              </a:solidFill>
              <a:effectLst/>
              <a:uFillTx/>
              <a:latin typeface="Calibri"/>
            </a:endParaRPr>
          </a:p>
        </p:txBody>
      </p:sp>
    </p:spTree>
  </p:cSld>
</p:sldLayout>
</file>

<file path=ppt/slideLayouts/slideLayout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Carte nom citation">
    <p:bg>
      <p:bgPr>
        <a:solidFill>
          <a:srgbClr val="ffffff"/>
        </a:solidFill>
      </p:bgPr>
    </p:bg>
    <p:spTree>
      <p:nvGrpSpPr>
        <p:cNvPr id="1" name=""/>
        <p:cNvGrpSpPr/>
        <p:nvPr/>
      </p:nvGrpSpPr>
      <p:grpSpPr>
        <a:xfrm>
          <a:off x="0" y="0"/>
          <a:ext cx="0" cy="0"/>
          <a:chOff x="0" y="0"/>
          <a:chExt cx="0" cy="0"/>
        </a:xfrm>
      </p:grpSpPr>
      <p:grpSp>
        <p:nvGrpSpPr>
          <p:cNvPr id="82" name="Group 6"/>
          <p:cNvGrpSpPr/>
          <p:nvPr/>
        </p:nvGrpSpPr>
        <p:grpSpPr>
          <a:xfrm>
            <a:off x="0" y="-8640"/>
            <a:ext cx="12191760" cy="6866640"/>
            <a:chOff x="0" y="-8640"/>
            <a:chExt cx="12191760" cy="6866640"/>
          </a:xfrm>
        </p:grpSpPr>
        <p:cxnSp>
          <p:nvCxnSpPr>
            <p:cNvPr id="83" name="Straight Connector 19"/>
            <p:cNvCxnSpPr/>
            <p:nvPr/>
          </p:nvCxnSpPr>
          <p:spPr>
            <a:xfrm>
              <a:off x="9370800" y="0"/>
              <a:ext cx="1219680" cy="6858360"/>
            </a:xfrm>
            <a:prstGeom prst="straightConnector1">
              <a:avLst/>
            </a:prstGeom>
            <a:ln cap="rnd" w="9525">
              <a:solidFill>
                <a:srgbClr val="ffffff">
                  <a:lumMod val="75000"/>
                </a:srgbClr>
              </a:solidFill>
              <a:round/>
            </a:ln>
          </p:spPr>
        </p:cxnSp>
        <p:cxnSp>
          <p:nvCxnSpPr>
            <p:cNvPr id="84" name="Straight Connector 20"/>
            <p:cNvCxnSpPr/>
            <p:nvPr/>
          </p:nvCxnSpPr>
          <p:spPr>
            <a:xfrm flipH="1">
              <a:off x="7425000" y="3681360"/>
              <a:ext cx="4763880" cy="3177000"/>
            </a:xfrm>
            <a:prstGeom prst="straightConnector1">
              <a:avLst/>
            </a:prstGeom>
            <a:ln cap="rnd" w="9525">
              <a:solidFill>
                <a:srgbClr val="ffffff">
                  <a:lumMod val="85000"/>
                </a:srgbClr>
              </a:solidFill>
              <a:round/>
            </a:ln>
          </p:spPr>
        </p:cxnSp>
        <p:sp>
          <p:nvSpPr>
            <p:cNvPr id="85" name="Rectangle 23"/>
            <p:cNvSpPr/>
            <p:nvPr/>
          </p:nvSpPr>
          <p:spPr>
            <a:xfrm>
              <a:off x="9181440" y="-8640"/>
              <a:ext cx="3007080" cy="6866280"/>
            </a:xfrm>
            <a:custGeom>
              <a:avLst/>
              <a:gdLst>
                <a:gd name="textAreaLeft" fmla="*/ 0 w 3007080"/>
                <a:gd name="textAreaRight" fmla="*/ 3007440 w 3007080"/>
                <a:gd name="textAreaTop" fmla="*/ 0 h 6866280"/>
                <a:gd name="textAreaBottom" fmla="*/ 6866640 h 6866280"/>
              </a:gdLst>
              <a:ahLst/>
              <a:cxnLst/>
              <a:rect l="textAreaLeft" t="textAreaTop" r="textAreaRight" b="textAreaBottom"/>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a:outerShdw blurRad="38160" dir="5400000" dist="2556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rIns="90000" tIns="45000" bIns="45000" anchor="t">
              <a:noAutofit/>
            </a:bodyPr>
            <a:p>
              <a:endParaRPr b="0" lang="fr-FR" sz="1800" strike="noStrike" u="none">
                <a:solidFill>
                  <a:srgbClr val="000000"/>
                </a:solidFill>
                <a:effectLst/>
                <a:uFillTx/>
                <a:latin typeface="Calibri"/>
              </a:endParaRPr>
            </a:p>
          </p:txBody>
        </p:sp>
        <p:sp>
          <p:nvSpPr>
            <p:cNvPr id="86" name="Rectangle 25"/>
            <p:cNvSpPr/>
            <p:nvPr/>
          </p:nvSpPr>
          <p:spPr>
            <a:xfrm>
              <a:off x="9603360" y="-8640"/>
              <a:ext cx="2588040" cy="6866280"/>
            </a:xfrm>
            <a:custGeom>
              <a:avLst/>
              <a:gdLst>
                <a:gd name="textAreaLeft" fmla="*/ 0 w 2588040"/>
                <a:gd name="textAreaRight" fmla="*/ 2588400 w 2588040"/>
                <a:gd name="textAreaTop" fmla="*/ 0 h 6866280"/>
                <a:gd name="textAreaBottom" fmla="*/ 6866640 h 6866280"/>
              </a:gdLst>
              <a:ahLst/>
              <a:cxnLst/>
              <a:rect l="textAreaLeft" t="textAreaTop" r="textAreaRight" b="textAreaBottom"/>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a:outerShdw blurRad="38160" dir="5400000" dist="2556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rIns="90000" tIns="45000" bIns="45000" anchor="t">
              <a:noAutofit/>
            </a:bodyPr>
            <a:p>
              <a:endParaRPr b="0" lang="fr-FR" sz="1800" strike="noStrike" u="none">
                <a:solidFill>
                  <a:srgbClr val="000000"/>
                </a:solidFill>
                <a:effectLst/>
                <a:uFillTx/>
                <a:latin typeface="Calibri"/>
              </a:endParaRPr>
            </a:p>
          </p:txBody>
        </p:sp>
        <p:sp>
          <p:nvSpPr>
            <p:cNvPr id="87" name="Isosceles Triangle 23"/>
            <p:cNvSpPr/>
            <p:nvPr/>
          </p:nvSpPr>
          <p:spPr>
            <a:xfrm>
              <a:off x="8932320" y="3048120"/>
              <a:ext cx="3259440" cy="3809520"/>
            </a:xfrm>
            <a:prstGeom prst="triangle">
              <a:avLst>
                <a:gd name="adj" fmla="val 100000"/>
              </a:avLst>
            </a:prstGeom>
            <a:solidFill>
              <a:schemeClr val="accent2">
                <a:alpha val="72000"/>
              </a:schemeClr>
            </a:solidFill>
            <a:ln>
              <a:noFill/>
            </a:ln>
            <a:effectLst>
              <a:outerShdw blurRad="38160" dir="5400000" dist="2556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rIns="90000" tIns="45000" bIns="45000" anchor="t">
              <a:noAutofit/>
            </a:bodyPr>
            <a:p>
              <a:endParaRPr b="0" lang="fr-FR" sz="1800" strike="noStrike" u="none">
                <a:solidFill>
                  <a:srgbClr val="ffffff"/>
                </a:solidFill>
                <a:effectLst/>
                <a:uFillTx/>
                <a:latin typeface="Calibri"/>
              </a:endParaRPr>
            </a:p>
          </p:txBody>
        </p:sp>
        <p:sp>
          <p:nvSpPr>
            <p:cNvPr id="88" name="Rectangle 27"/>
            <p:cNvSpPr/>
            <p:nvPr/>
          </p:nvSpPr>
          <p:spPr>
            <a:xfrm>
              <a:off x="9334440" y="-8640"/>
              <a:ext cx="2854080" cy="6866280"/>
            </a:xfrm>
            <a:custGeom>
              <a:avLst/>
              <a:gdLst>
                <a:gd name="textAreaLeft" fmla="*/ 0 w 2854080"/>
                <a:gd name="textAreaRight" fmla="*/ 2854440 w 2854080"/>
                <a:gd name="textAreaTop" fmla="*/ 0 h 6866280"/>
                <a:gd name="textAreaBottom" fmla="*/ 6866640 h 6866280"/>
              </a:gdLst>
              <a:ahLst/>
              <a:cxnLst/>
              <a:rect l="textAreaLeft" t="textAreaTop" r="textAreaRight" b="textAreaBottom"/>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a:outerShdw blurRad="38160" dir="5400000" dist="2556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rIns="90000" tIns="45000" bIns="45000" anchor="t">
              <a:noAutofit/>
            </a:bodyPr>
            <a:p>
              <a:endParaRPr b="0" lang="fr-FR" sz="1800" strike="noStrike" u="none">
                <a:solidFill>
                  <a:srgbClr val="ffffff"/>
                </a:solidFill>
                <a:effectLst/>
                <a:uFillTx/>
                <a:latin typeface="Calibri"/>
              </a:endParaRPr>
            </a:p>
          </p:txBody>
        </p:sp>
        <p:sp>
          <p:nvSpPr>
            <p:cNvPr id="89" name="Rectangle 28"/>
            <p:cNvSpPr/>
            <p:nvPr/>
          </p:nvSpPr>
          <p:spPr>
            <a:xfrm>
              <a:off x="10898640" y="-8640"/>
              <a:ext cx="1289880" cy="6866280"/>
            </a:xfrm>
            <a:custGeom>
              <a:avLst/>
              <a:gdLst>
                <a:gd name="textAreaLeft" fmla="*/ 0 w 1289880"/>
                <a:gd name="textAreaRight" fmla="*/ 1290240 w 1289880"/>
                <a:gd name="textAreaTop" fmla="*/ 0 h 6866280"/>
                <a:gd name="textAreaBottom" fmla="*/ 6866640 h 6866280"/>
              </a:gdLst>
              <a:ahLst/>
              <a:cxnLst/>
              <a:rect l="textAreaLeft" t="textAreaTop" r="textAreaRight" b="textAreaBottom"/>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a:outerShdw blurRad="38160" dir="5400000" dist="2556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rIns="90000" tIns="45000" bIns="45000" anchor="t">
              <a:noAutofit/>
            </a:bodyPr>
            <a:p>
              <a:endParaRPr b="0" lang="fr-FR" sz="1800" strike="noStrike" u="none">
                <a:solidFill>
                  <a:srgbClr val="000000"/>
                </a:solidFill>
                <a:effectLst/>
                <a:uFillTx/>
                <a:latin typeface="Calibri"/>
              </a:endParaRPr>
            </a:p>
          </p:txBody>
        </p:sp>
        <p:sp>
          <p:nvSpPr>
            <p:cNvPr id="90" name="Rectangle 29"/>
            <p:cNvSpPr/>
            <p:nvPr/>
          </p:nvSpPr>
          <p:spPr>
            <a:xfrm>
              <a:off x="10938960" y="-8640"/>
              <a:ext cx="1249560" cy="6866280"/>
            </a:xfrm>
            <a:custGeom>
              <a:avLst/>
              <a:gdLst>
                <a:gd name="textAreaLeft" fmla="*/ 0 w 1249560"/>
                <a:gd name="textAreaRight" fmla="*/ 1249920 w 1249560"/>
                <a:gd name="textAreaTop" fmla="*/ 0 h 6866280"/>
                <a:gd name="textAreaBottom" fmla="*/ 6866640 h 6866280"/>
              </a:gdLst>
              <a:ahLst/>
              <a:cxnLst/>
              <a:rect l="textAreaLeft" t="textAreaTop" r="textAreaRight" b="textAreaBottom"/>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a:outerShdw blurRad="38160" dir="5400000" dist="2556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rIns="90000" tIns="45000" bIns="45000" anchor="t">
              <a:noAutofit/>
            </a:bodyPr>
            <a:p>
              <a:endParaRPr b="0" lang="fr-FR" sz="1800" strike="noStrike" u="none">
                <a:solidFill>
                  <a:srgbClr val="000000"/>
                </a:solidFill>
                <a:effectLst/>
                <a:uFillTx/>
                <a:latin typeface="Calibri"/>
              </a:endParaRPr>
            </a:p>
          </p:txBody>
        </p:sp>
        <p:sp>
          <p:nvSpPr>
            <p:cNvPr id="91" name="Isosceles Triangle 27"/>
            <p:cNvSpPr/>
            <p:nvPr/>
          </p:nvSpPr>
          <p:spPr>
            <a:xfrm>
              <a:off x="10371600" y="3589920"/>
              <a:ext cx="1816920" cy="3267720"/>
            </a:xfrm>
            <a:prstGeom prst="triangle">
              <a:avLst>
                <a:gd name="adj" fmla="val 100000"/>
              </a:avLst>
            </a:prstGeom>
            <a:solidFill>
              <a:schemeClr val="accent1">
                <a:alpha val="80000"/>
              </a:schemeClr>
            </a:solidFill>
            <a:ln>
              <a:noFill/>
            </a:ln>
            <a:effectLst>
              <a:outerShdw blurRad="38160" dir="5400000" dist="2556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rIns="90000" tIns="45000" bIns="45000" anchor="t">
              <a:noAutofit/>
            </a:bodyPr>
            <a:p>
              <a:endParaRPr b="0" lang="fr-FR" sz="1800" strike="noStrike" u="none">
                <a:solidFill>
                  <a:srgbClr val="000000"/>
                </a:solidFill>
                <a:effectLst/>
                <a:uFillTx/>
                <a:latin typeface="Calibri"/>
              </a:endParaRPr>
            </a:p>
          </p:txBody>
        </p:sp>
        <p:sp>
          <p:nvSpPr>
            <p:cNvPr id="92" name="Isosceles Triangle 28"/>
            <p:cNvSpPr/>
            <p:nvPr/>
          </p:nvSpPr>
          <p:spPr>
            <a:xfrm>
              <a:off x="0" y="4013280"/>
              <a:ext cx="448200" cy="2844360"/>
            </a:xfrm>
            <a:prstGeom prst="triangle">
              <a:avLst>
                <a:gd name="adj" fmla="val 0"/>
              </a:avLst>
            </a:prstGeom>
            <a:solidFill>
              <a:schemeClr val="accent1">
                <a:alpha val="85000"/>
              </a:schemeClr>
            </a:solidFill>
            <a:ln>
              <a:noFill/>
            </a:ln>
            <a:effectLst>
              <a:outerShdw blurRad="38160" dir="5400000" dist="2556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rIns="90000" tIns="45000" bIns="45000" anchor="t">
              <a:noAutofit/>
            </a:bodyPr>
            <a:p>
              <a:endParaRPr b="0" lang="fr-FR" sz="1800" strike="noStrike" u="none">
                <a:solidFill>
                  <a:srgbClr val="000000"/>
                </a:solidFill>
                <a:effectLst/>
                <a:uFillTx/>
                <a:latin typeface="Calibri"/>
              </a:endParaRPr>
            </a:p>
          </p:txBody>
        </p:sp>
      </p:grpSp>
      <p:sp>
        <p:nvSpPr>
          <p:cNvPr id="93" name="PlaceHolder 1"/>
          <p:cNvSpPr>
            <a:spLocks noGrp="1"/>
          </p:cNvSpPr>
          <p:nvPr>
            <p:ph type="title"/>
          </p:nvPr>
        </p:nvSpPr>
        <p:spPr>
          <a:xfrm>
            <a:off x="931320" y="609480"/>
            <a:ext cx="8093880" cy="3022200"/>
          </a:xfrm>
          <a:prstGeom prst="rect">
            <a:avLst/>
          </a:prstGeom>
          <a:noFill/>
          <a:ln w="0">
            <a:noFill/>
          </a:ln>
        </p:spPr>
        <p:txBody>
          <a:bodyPr lIns="91440" rIns="91440" tIns="45720" bIns="45720" anchor="ctr">
            <a:normAutofit/>
          </a:bodyPr>
          <a:p>
            <a:pPr indent="0" defTabSz="457200">
              <a:lnSpc>
                <a:spcPct val="100000"/>
              </a:lnSpc>
              <a:buNone/>
            </a:pPr>
            <a:r>
              <a:rPr b="0" lang="fr-FR" sz="4400" strike="noStrike" u="none">
                <a:solidFill>
                  <a:schemeClr val="accent1"/>
                </a:solidFill>
                <a:effectLst/>
                <a:uFillTx/>
                <a:latin typeface="Trebuchet MS"/>
              </a:rPr>
              <a:t>Modifiez le style du titre</a:t>
            </a:r>
            <a:endParaRPr b="0" lang="en-US" sz="4400" strike="noStrike" u="none">
              <a:solidFill>
                <a:schemeClr val="dk1"/>
              </a:solidFill>
              <a:effectLst/>
              <a:uFillTx/>
              <a:latin typeface="Trebuchet MS"/>
            </a:endParaRPr>
          </a:p>
        </p:txBody>
      </p:sp>
      <p:sp>
        <p:nvSpPr>
          <p:cNvPr id="94" name="PlaceHolder 2"/>
          <p:cNvSpPr>
            <a:spLocks noGrp="1"/>
          </p:cNvSpPr>
          <p:nvPr>
            <p:ph type="body"/>
          </p:nvPr>
        </p:nvSpPr>
        <p:spPr>
          <a:xfrm>
            <a:off x="677160" y="4013280"/>
            <a:ext cx="8596440" cy="513720"/>
          </a:xfrm>
          <a:prstGeom prst="rect">
            <a:avLst/>
          </a:prstGeom>
          <a:noFill/>
          <a:ln w="0">
            <a:noFill/>
          </a:ln>
        </p:spPr>
        <p:txBody>
          <a:bodyPr lIns="91440" rIns="91440" tIns="45720" bIns="45720" anchor="b">
            <a:noAutofit/>
          </a:bodyPr>
          <a:p>
            <a:pPr indent="0" defTabSz="457200">
              <a:lnSpc>
                <a:spcPct val="100000"/>
              </a:lnSpc>
              <a:spcBef>
                <a:spcPts val="1001"/>
              </a:spcBef>
              <a:buNone/>
              <a:tabLst>
                <a:tab algn="l" pos="0"/>
              </a:tabLst>
            </a:pPr>
            <a:r>
              <a:rPr b="0" lang="fr-FR" sz="2400" strike="noStrike" u="none">
                <a:solidFill>
                  <a:schemeClr val="dk1">
                    <a:lumMod val="75000"/>
                    <a:lumOff val="25000"/>
                  </a:schemeClr>
                </a:solidFill>
                <a:effectLst/>
                <a:uFillTx/>
                <a:latin typeface="Trebuchet MS"/>
              </a:rPr>
              <a:t>Cliquez pour modifier les styles du texte du masque</a:t>
            </a:r>
            <a:endParaRPr b="0" lang="en-US" sz="2400" strike="noStrike" u="none">
              <a:solidFill>
                <a:schemeClr val="dk1">
                  <a:lumMod val="75000"/>
                  <a:lumOff val="25000"/>
                </a:schemeClr>
              </a:solidFill>
              <a:effectLst/>
              <a:uFillTx/>
              <a:latin typeface="Trebuchet MS"/>
            </a:endParaRPr>
          </a:p>
        </p:txBody>
      </p:sp>
      <p:sp>
        <p:nvSpPr>
          <p:cNvPr id="95" name="PlaceHolder 3"/>
          <p:cNvSpPr>
            <a:spLocks noGrp="1"/>
          </p:cNvSpPr>
          <p:nvPr>
            <p:ph type="body"/>
          </p:nvPr>
        </p:nvSpPr>
        <p:spPr>
          <a:xfrm>
            <a:off x="677160" y="4527360"/>
            <a:ext cx="8596440" cy="1513440"/>
          </a:xfrm>
          <a:prstGeom prst="rect">
            <a:avLst/>
          </a:prstGeom>
          <a:noFill/>
          <a:ln w="0">
            <a:noFill/>
          </a:ln>
        </p:spPr>
        <p:txBody>
          <a:bodyPr lIns="91440" rIns="91440" tIns="45720" bIns="45720" anchor="t">
            <a:normAutofit/>
          </a:bodyPr>
          <a:p>
            <a:pPr indent="0" defTabSz="457200">
              <a:lnSpc>
                <a:spcPct val="100000"/>
              </a:lnSpc>
              <a:spcBef>
                <a:spcPts val="1001"/>
              </a:spcBef>
              <a:buNone/>
              <a:tabLst>
                <a:tab algn="l" pos="0"/>
              </a:tabLst>
            </a:pPr>
            <a:r>
              <a:rPr b="0" lang="fr-FR" sz="1800" strike="noStrike" u="none">
                <a:solidFill>
                  <a:schemeClr val="dk1">
                    <a:lumMod val="50000"/>
                    <a:lumOff val="50000"/>
                  </a:schemeClr>
                </a:solidFill>
                <a:effectLst/>
                <a:uFillTx/>
                <a:latin typeface="Trebuchet MS"/>
              </a:rPr>
              <a:t>Cliquez pour modifier les styles du texte du masque</a:t>
            </a:r>
            <a:endParaRPr b="0" lang="en-US" sz="1800" strike="noStrike" u="none">
              <a:solidFill>
                <a:schemeClr val="dk1">
                  <a:lumMod val="75000"/>
                  <a:lumOff val="25000"/>
                </a:schemeClr>
              </a:solidFill>
              <a:effectLst/>
              <a:uFillTx/>
              <a:latin typeface="Trebuchet MS"/>
            </a:endParaRPr>
          </a:p>
        </p:txBody>
      </p:sp>
      <p:sp>
        <p:nvSpPr>
          <p:cNvPr id="96" name="PlaceHolder 4"/>
          <p:cNvSpPr>
            <a:spLocks noGrp="1"/>
          </p:cNvSpPr>
          <p:nvPr>
            <p:ph type="dt" idx="13"/>
          </p:nvPr>
        </p:nvSpPr>
        <p:spPr>
          <a:xfrm>
            <a:off x="7205040" y="6041520"/>
            <a:ext cx="911520" cy="364680"/>
          </a:xfrm>
          <a:prstGeom prst="rect">
            <a:avLst/>
          </a:prstGeom>
          <a:noFill/>
          <a:ln w="0">
            <a:noFill/>
          </a:ln>
        </p:spPr>
        <p:txBody>
          <a:bodyPr lIns="91440" rIns="91440" tIns="45720" bIns="45720" anchor="ctr">
            <a:noAutofit/>
          </a:bodyPr>
          <a:lstStyle>
            <a:lvl1pPr indent="0" algn="r" defTabSz="457200">
              <a:lnSpc>
                <a:spcPct val="100000"/>
              </a:lnSpc>
              <a:buNone/>
              <a:defRPr b="0" lang="en-US" sz="900" strike="noStrike" u="none">
                <a:solidFill>
                  <a:schemeClr val="dk1">
                    <a:tint val="75000"/>
                  </a:schemeClr>
                </a:solidFill>
                <a:effectLst/>
                <a:uFillTx/>
                <a:latin typeface="Trebuchet MS"/>
              </a:defRPr>
            </a:lvl1pPr>
          </a:lstStyle>
          <a:p>
            <a:pPr indent="0" algn="r" defTabSz="457200">
              <a:lnSpc>
                <a:spcPct val="100000"/>
              </a:lnSpc>
              <a:buNone/>
            </a:pPr>
            <a:r>
              <a:rPr b="0" lang="en-US" sz="900" strike="noStrike" u="none">
                <a:solidFill>
                  <a:schemeClr val="dk1">
                    <a:tint val="75000"/>
                  </a:schemeClr>
                </a:solidFill>
                <a:effectLst/>
                <a:uFillTx/>
                <a:latin typeface="Trebuchet MS"/>
              </a:rPr>
              <a:t>&lt;date/heure&gt;</a:t>
            </a:r>
            <a:endParaRPr b="0" lang="fr-FR" sz="900" strike="noStrike" u="none">
              <a:solidFill>
                <a:srgbClr val="000000"/>
              </a:solidFill>
              <a:effectLst/>
              <a:uFillTx/>
              <a:latin typeface="Calibri"/>
            </a:endParaRPr>
          </a:p>
        </p:txBody>
      </p:sp>
      <p:sp>
        <p:nvSpPr>
          <p:cNvPr id="97" name="PlaceHolder 5"/>
          <p:cNvSpPr>
            <a:spLocks noGrp="1"/>
          </p:cNvSpPr>
          <p:nvPr>
            <p:ph type="ftr" idx="14"/>
          </p:nvPr>
        </p:nvSpPr>
        <p:spPr>
          <a:xfrm>
            <a:off x="677160" y="6041520"/>
            <a:ext cx="6297120" cy="364680"/>
          </a:xfrm>
          <a:prstGeom prst="rect">
            <a:avLst/>
          </a:prstGeom>
          <a:noFill/>
          <a:ln w="0">
            <a:noFill/>
          </a:ln>
        </p:spPr>
        <p:txBody>
          <a:bodyPr lIns="91440" rIns="91440" tIns="45720" bIns="45720" anchor="ctr">
            <a:noAutofit/>
          </a:bodyPr>
          <a:lstStyle>
            <a:lvl1pPr indent="0" algn="ctr">
              <a:buNone/>
              <a:defRPr b="0" lang="fr-FR" sz="1400" strike="noStrike" u="none">
                <a:solidFill>
                  <a:srgbClr val="000000"/>
                </a:solidFill>
                <a:effectLst/>
                <a:uFillTx/>
                <a:latin typeface="Calibri"/>
              </a:defRPr>
            </a:lvl1pPr>
          </a:lstStyle>
          <a:p>
            <a:pPr indent="0" algn="ctr">
              <a:buNone/>
            </a:pPr>
            <a:r>
              <a:rPr b="0" lang="fr-FR" sz="1400" strike="noStrike" u="none">
                <a:solidFill>
                  <a:srgbClr val="000000"/>
                </a:solidFill>
                <a:effectLst/>
                <a:uFillTx/>
                <a:latin typeface="Calibri"/>
              </a:rPr>
              <a:t>&lt;pied de page&gt;</a:t>
            </a:r>
            <a:endParaRPr b="0" lang="fr-FR" sz="1400" strike="noStrike" u="none">
              <a:solidFill>
                <a:srgbClr val="000000"/>
              </a:solidFill>
              <a:effectLst/>
              <a:uFillTx/>
              <a:latin typeface="Calibri"/>
            </a:endParaRPr>
          </a:p>
        </p:txBody>
      </p:sp>
      <p:sp>
        <p:nvSpPr>
          <p:cNvPr id="98" name="PlaceHolder 6"/>
          <p:cNvSpPr>
            <a:spLocks noGrp="1"/>
          </p:cNvSpPr>
          <p:nvPr>
            <p:ph type="sldNum" idx="15"/>
          </p:nvPr>
        </p:nvSpPr>
        <p:spPr>
          <a:xfrm>
            <a:off x="8590680" y="6041520"/>
            <a:ext cx="682920" cy="364680"/>
          </a:xfrm>
          <a:prstGeom prst="rect">
            <a:avLst/>
          </a:prstGeom>
          <a:noFill/>
          <a:ln w="0">
            <a:noFill/>
          </a:ln>
        </p:spPr>
        <p:txBody>
          <a:bodyPr lIns="91440" rIns="91440" tIns="45720" bIns="45720" anchor="ctr">
            <a:noAutofit/>
          </a:bodyPr>
          <a:lstStyle>
            <a:lvl1pPr indent="0" algn="r" defTabSz="457200">
              <a:lnSpc>
                <a:spcPct val="100000"/>
              </a:lnSpc>
              <a:buNone/>
              <a:defRPr b="0" lang="en-US" sz="900" strike="noStrike" u="none">
                <a:solidFill>
                  <a:schemeClr val="accent1"/>
                </a:solidFill>
                <a:effectLst/>
                <a:uFillTx/>
                <a:latin typeface="Trebuchet MS"/>
              </a:defRPr>
            </a:lvl1pPr>
          </a:lstStyle>
          <a:p>
            <a:pPr indent="0" algn="r" defTabSz="457200">
              <a:lnSpc>
                <a:spcPct val="100000"/>
              </a:lnSpc>
              <a:buNone/>
            </a:pPr>
            <a:fld id="{1B65C413-7946-44D3-A726-AD0BFCCEACCF}" type="slidenum">
              <a:rPr b="0" lang="en-US" sz="900" strike="noStrike" u="none">
                <a:solidFill>
                  <a:schemeClr val="accent1"/>
                </a:solidFill>
                <a:effectLst/>
                <a:uFillTx/>
                <a:latin typeface="Trebuchet MS"/>
              </a:rPr>
              <a:t>&lt;numéro&gt;</a:t>
            </a:fld>
            <a:endParaRPr b="0" lang="fr-FR" sz="900" strike="noStrike" u="none">
              <a:solidFill>
                <a:srgbClr val="000000"/>
              </a:solidFill>
              <a:effectLst/>
              <a:uFillTx/>
              <a:latin typeface="Calibri"/>
            </a:endParaRPr>
          </a:p>
        </p:txBody>
      </p:sp>
      <p:sp>
        <p:nvSpPr>
          <p:cNvPr id="99" name="TextBox 23"/>
          <p:cNvSpPr/>
          <p:nvPr/>
        </p:nvSpPr>
        <p:spPr>
          <a:xfrm>
            <a:off x="541800" y="790200"/>
            <a:ext cx="609120" cy="584280"/>
          </a:xfrm>
          <a:prstGeom prst="rect">
            <a:avLst/>
          </a:prstGeom>
          <a:noFill/>
          <a:ln w="0">
            <a:noFill/>
          </a:ln>
        </p:spPr>
        <p:style>
          <a:lnRef idx="0"/>
          <a:fillRef idx="0"/>
          <a:effectRef idx="0"/>
          <a:fontRef idx="minor"/>
        </p:style>
        <p:txBody>
          <a:bodyPr anchor="ctr">
            <a:noAutofit/>
          </a:bodyPr>
          <a:p>
            <a:pPr defTabSz="457200">
              <a:lnSpc>
                <a:spcPct val="100000"/>
              </a:lnSpc>
            </a:pPr>
            <a:r>
              <a:rPr b="0" lang="en-US" sz="8000" strike="noStrike" u="none">
                <a:solidFill>
                  <a:schemeClr val="accent1">
                    <a:lumMod val="60000"/>
                    <a:lumOff val="40000"/>
                  </a:schemeClr>
                </a:solidFill>
                <a:effectLst/>
                <a:uFillTx/>
                <a:latin typeface="Arial"/>
              </a:rPr>
              <a:t>“</a:t>
            </a:r>
            <a:endParaRPr b="0" lang="fr-FR" sz="8000" strike="noStrike" u="none">
              <a:solidFill>
                <a:srgbClr val="000000"/>
              </a:solidFill>
              <a:effectLst/>
              <a:uFillTx/>
              <a:latin typeface="Calibri"/>
            </a:endParaRPr>
          </a:p>
        </p:txBody>
      </p:sp>
      <p:sp>
        <p:nvSpPr>
          <p:cNvPr id="100" name="TextBox 24"/>
          <p:cNvSpPr/>
          <p:nvPr/>
        </p:nvSpPr>
        <p:spPr>
          <a:xfrm>
            <a:off x="8893080" y="2886480"/>
            <a:ext cx="609120" cy="584280"/>
          </a:xfrm>
          <a:prstGeom prst="rect">
            <a:avLst/>
          </a:prstGeom>
          <a:noFill/>
          <a:ln w="0">
            <a:noFill/>
          </a:ln>
        </p:spPr>
        <p:style>
          <a:lnRef idx="0"/>
          <a:fillRef idx="0"/>
          <a:effectRef idx="0"/>
          <a:fontRef idx="minor"/>
        </p:style>
        <p:txBody>
          <a:bodyPr anchor="ctr">
            <a:noAutofit/>
          </a:bodyPr>
          <a:p>
            <a:pPr defTabSz="457200">
              <a:lnSpc>
                <a:spcPct val="100000"/>
              </a:lnSpc>
            </a:pPr>
            <a:r>
              <a:rPr b="0" lang="en-US" sz="8000" strike="noStrike" u="none">
                <a:solidFill>
                  <a:schemeClr val="accent1">
                    <a:lumMod val="60000"/>
                    <a:lumOff val="40000"/>
                  </a:schemeClr>
                </a:solidFill>
                <a:effectLst/>
                <a:uFillTx/>
                <a:latin typeface="Arial"/>
              </a:rPr>
              <a:t>”</a:t>
            </a:r>
            <a:endParaRPr b="0" lang="fr-FR" sz="8000" strike="noStrike" u="none">
              <a:solidFill>
                <a:srgbClr val="000000"/>
              </a:solidFill>
              <a:effectLst/>
              <a:uFillTx/>
              <a:latin typeface="Calibri"/>
            </a:endParaRPr>
          </a:p>
        </p:txBody>
      </p:sp>
    </p:spTree>
  </p:cSld>
</p:sldLayout>
</file>

<file path=ppt/slideLayouts/slideLayout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Vrai ou faux">
    <p:bg>
      <p:bgPr>
        <a:solidFill>
          <a:srgbClr val="ffffff"/>
        </a:solidFill>
      </p:bgPr>
    </p:bg>
    <p:spTree>
      <p:nvGrpSpPr>
        <p:cNvPr id="1" name=""/>
        <p:cNvGrpSpPr/>
        <p:nvPr/>
      </p:nvGrpSpPr>
      <p:grpSpPr>
        <a:xfrm>
          <a:off x="0" y="0"/>
          <a:ext cx="0" cy="0"/>
          <a:chOff x="0" y="0"/>
          <a:chExt cx="0" cy="0"/>
        </a:xfrm>
      </p:grpSpPr>
      <p:grpSp>
        <p:nvGrpSpPr>
          <p:cNvPr id="101" name="Group 6"/>
          <p:cNvGrpSpPr/>
          <p:nvPr/>
        </p:nvGrpSpPr>
        <p:grpSpPr>
          <a:xfrm>
            <a:off x="0" y="-8640"/>
            <a:ext cx="12191760" cy="6866640"/>
            <a:chOff x="0" y="-8640"/>
            <a:chExt cx="12191760" cy="6866640"/>
          </a:xfrm>
        </p:grpSpPr>
        <p:cxnSp>
          <p:nvCxnSpPr>
            <p:cNvPr id="102" name="Straight Connector 19"/>
            <p:cNvCxnSpPr/>
            <p:nvPr/>
          </p:nvCxnSpPr>
          <p:spPr>
            <a:xfrm>
              <a:off x="9370800" y="0"/>
              <a:ext cx="1219680" cy="6858360"/>
            </a:xfrm>
            <a:prstGeom prst="straightConnector1">
              <a:avLst/>
            </a:prstGeom>
            <a:ln cap="rnd" w="9525">
              <a:solidFill>
                <a:srgbClr val="ffffff">
                  <a:lumMod val="75000"/>
                </a:srgbClr>
              </a:solidFill>
              <a:round/>
            </a:ln>
          </p:spPr>
        </p:cxnSp>
        <p:cxnSp>
          <p:nvCxnSpPr>
            <p:cNvPr id="103" name="Straight Connector 20"/>
            <p:cNvCxnSpPr/>
            <p:nvPr/>
          </p:nvCxnSpPr>
          <p:spPr>
            <a:xfrm flipH="1">
              <a:off x="7425000" y="3681360"/>
              <a:ext cx="4763880" cy="3177000"/>
            </a:xfrm>
            <a:prstGeom prst="straightConnector1">
              <a:avLst/>
            </a:prstGeom>
            <a:ln cap="rnd" w="9525">
              <a:solidFill>
                <a:srgbClr val="ffffff">
                  <a:lumMod val="85000"/>
                </a:srgbClr>
              </a:solidFill>
              <a:round/>
            </a:ln>
          </p:spPr>
        </p:cxnSp>
        <p:sp>
          <p:nvSpPr>
            <p:cNvPr id="104" name="Rectangle 23"/>
            <p:cNvSpPr/>
            <p:nvPr/>
          </p:nvSpPr>
          <p:spPr>
            <a:xfrm>
              <a:off x="9181440" y="-8640"/>
              <a:ext cx="3007080" cy="6866280"/>
            </a:xfrm>
            <a:custGeom>
              <a:avLst/>
              <a:gdLst>
                <a:gd name="textAreaLeft" fmla="*/ 0 w 3007080"/>
                <a:gd name="textAreaRight" fmla="*/ 3007440 w 3007080"/>
                <a:gd name="textAreaTop" fmla="*/ 0 h 6866280"/>
                <a:gd name="textAreaBottom" fmla="*/ 6866640 h 6866280"/>
              </a:gdLst>
              <a:ahLst/>
              <a:cxnLst/>
              <a:rect l="textAreaLeft" t="textAreaTop" r="textAreaRight" b="textAreaBottom"/>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a:outerShdw blurRad="38160" dir="5400000" dist="2556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rIns="90000" tIns="45000" bIns="45000" anchor="t">
              <a:noAutofit/>
            </a:bodyPr>
            <a:p>
              <a:endParaRPr b="0" lang="fr-FR" sz="1800" strike="noStrike" u="none">
                <a:solidFill>
                  <a:srgbClr val="000000"/>
                </a:solidFill>
                <a:effectLst/>
                <a:uFillTx/>
                <a:latin typeface="Calibri"/>
              </a:endParaRPr>
            </a:p>
          </p:txBody>
        </p:sp>
        <p:sp>
          <p:nvSpPr>
            <p:cNvPr id="105" name="Rectangle 25"/>
            <p:cNvSpPr/>
            <p:nvPr/>
          </p:nvSpPr>
          <p:spPr>
            <a:xfrm>
              <a:off x="9603360" y="-8640"/>
              <a:ext cx="2588040" cy="6866280"/>
            </a:xfrm>
            <a:custGeom>
              <a:avLst/>
              <a:gdLst>
                <a:gd name="textAreaLeft" fmla="*/ 0 w 2588040"/>
                <a:gd name="textAreaRight" fmla="*/ 2588400 w 2588040"/>
                <a:gd name="textAreaTop" fmla="*/ 0 h 6866280"/>
                <a:gd name="textAreaBottom" fmla="*/ 6866640 h 6866280"/>
              </a:gdLst>
              <a:ahLst/>
              <a:cxnLst/>
              <a:rect l="textAreaLeft" t="textAreaTop" r="textAreaRight" b="textAreaBottom"/>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a:outerShdw blurRad="38160" dir="5400000" dist="2556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rIns="90000" tIns="45000" bIns="45000" anchor="t">
              <a:noAutofit/>
            </a:bodyPr>
            <a:p>
              <a:endParaRPr b="0" lang="fr-FR" sz="1800" strike="noStrike" u="none">
                <a:solidFill>
                  <a:srgbClr val="000000"/>
                </a:solidFill>
                <a:effectLst/>
                <a:uFillTx/>
                <a:latin typeface="Calibri"/>
              </a:endParaRPr>
            </a:p>
          </p:txBody>
        </p:sp>
        <p:sp>
          <p:nvSpPr>
            <p:cNvPr id="106" name="Isosceles Triangle 23"/>
            <p:cNvSpPr/>
            <p:nvPr/>
          </p:nvSpPr>
          <p:spPr>
            <a:xfrm>
              <a:off x="8932320" y="3048120"/>
              <a:ext cx="3259440" cy="3809520"/>
            </a:xfrm>
            <a:prstGeom prst="triangle">
              <a:avLst>
                <a:gd name="adj" fmla="val 100000"/>
              </a:avLst>
            </a:prstGeom>
            <a:solidFill>
              <a:schemeClr val="accent2">
                <a:alpha val="72000"/>
              </a:schemeClr>
            </a:solidFill>
            <a:ln>
              <a:noFill/>
            </a:ln>
            <a:effectLst>
              <a:outerShdw blurRad="38160" dir="5400000" dist="2556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rIns="90000" tIns="45000" bIns="45000" anchor="t">
              <a:noAutofit/>
            </a:bodyPr>
            <a:p>
              <a:endParaRPr b="0" lang="fr-FR" sz="1800" strike="noStrike" u="none">
                <a:solidFill>
                  <a:srgbClr val="ffffff"/>
                </a:solidFill>
                <a:effectLst/>
                <a:uFillTx/>
                <a:latin typeface="Calibri"/>
              </a:endParaRPr>
            </a:p>
          </p:txBody>
        </p:sp>
        <p:sp>
          <p:nvSpPr>
            <p:cNvPr id="107" name="Rectangle 27"/>
            <p:cNvSpPr/>
            <p:nvPr/>
          </p:nvSpPr>
          <p:spPr>
            <a:xfrm>
              <a:off x="9334440" y="-8640"/>
              <a:ext cx="2854080" cy="6866280"/>
            </a:xfrm>
            <a:custGeom>
              <a:avLst/>
              <a:gdLst>
                <a:gd name="textAreaLeft" fmla="*/ 0 w 2854080"/>
                <a:gd name="textAreaRight" fmla="*/ 2854440 w 2854080"/>
                <a:gd name="textAreaTop" fmla="*/ 0 h 6866280"/>
                <a:gd name="textAreaBottom" fmla="*/ 6866640 h 6866280"/>
              </a:gdLst>
              <a:ahLst/>
              <a:cxnLst/>
              <a:rect l="textAreaLeft" t="textAreaTop" r="textAreaRight" b="textAreaBottom"/>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a:outerShdw blurRad="38160" dir="5400000" dist="2556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rIns="90000" tIns="45000" bIns="45000" anchor="t">
              <a:noAutofit/>
            </a:bodyPr>
            <a:p>
              <a:endParaRPr b="0" lang="fr-FR" sz="1800" strike="noStrike" u="none">
                <a:solidFill>
                  <a:srgbClr val="ffffff"/>
                </a:solidFill>
                <a:effectLst/>
                <a:uFillTx/>
                <a:latin typeface="Calibri"/>
              </a:endParaRPr>
            </a:p>
          </p:txBody>
        </p:sp>
        <p:sp>
          <p:nvSpPr>
            <p:cNvPr id="108" name="Rectangle 28"/>
            <p:cNvSpPr/>
            <p:nvPr/>
          </p:nvSpPr>
          <p:spPr>
            <a:xfrm>
              <a:off x="10898640" y="-8640"/>
              <a:ext cx="1289880" cy="6866280"/>
            </a:xfrm>
            <a:custGeom>
              <a:avLst/>
              <a:gdLst>
                <a:gd name="textAreaLeft" fmla="*/ 0 w 1289880"/>
                <a:gd name="textAreaRight" fmla="*/ 1290240 w 1289880"/>
                <a:gd name="textAreaTop" fmla="*/ 0 h 6866280"/>
                <a:gd name="textAreaBottom" fmla="*/ 6866640 h 6866280"/>
              </a:gdLst>
              <a:ahLst/>
              <a:cxnLst/>
              <a:rect l="textAreaLeft" t="textAreaTop" r="textAreaRight" b="textAreaBottom"/>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a:outerShdw blurRad="38160" dir="5400000" dist="2556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rIns="90000" tIns="45000" bIns="45000" anchor="t">
              <a:noAutofit/>
            </a:bodyPr>
            <a:p>
              <a:endParaRPr b="0" lang="fr-FR" sz="1800" strike="noStrike" u="none">
                <a:solidFill>
                  <a:srgbClr val="000000"/>
                </a:solidFill>
                <a:effectLst/>
                <a:uFillTx/>
                <a:latin typeface="Calibri"/>
              </a:endParaRPr>
            </a:p>
          </p:txBody>
        </p:sp>
        <p:sp>
          <p:nvSpPr>
            <p:cNvPr id="109" name="Rectangle 29"/>
            <p:cNvSpPr/>
            <p:nvPr/>
          </p:nvSpPr>
          <p:spPr>
            <a:xfrm>
              <a:off x="10938960" y="-8640"/>
              <a:ext cx="1249560" cy="6866280"/>
            </a:xfrm>
            <a:custGeom>
              <a:avLst/>
              <a:gdLst>
                <a:gd name="textAreaLeft" fmla="*/ 0 w 1249560"/>
                <a:gd name="textAreaRight" fmla="*/ 1249920 w 1249560"/>
                <a:gd name="textAreaTop" fmla="*/ 0 h 6866280"/>
                <a:gd name="textAreaBottom" fmla="*/ 6866640 h 6866280"/>
              </a:gdLst>
              <a:ahLst/>
              <a:cxnLst/>
              <a:rect l="textAreaLeft" t="textAreaTop" r="textAreaRight" b="textAreaBottom"/>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a:outerShdw blurRad="38160" dir="5400000" dist="2556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rIns="90000" tIns="45000" bIns="45000" anchor="t">
              <a:noAutofit/>
            </a:bodyPr>
            <a:p>
              <a:endParaRPr b="0" lang="fr-FR" sz="1800" strike="noStrike" u="none">
                <a:solidFill>
                  <a:srgbClr val="000000"/>
                </a:solidFill>
                <a:effectLst/>
                <a:uFillTx/>
                <a:latin typeface="Calibri"/>
              </a:endParaRPr>
            </a:p>
          </p:txBody>
        </p:sp>
        <p:sp>
          <p:nvSpPr>
            <p:cNvPr id="110" name="Isosceles Triangle 27"/>
            <p:cNvSpPr/>
            <p:nvPr/>
          </p:nvSpPr>
          <p:spPr>
            <a:xfrm>
              <a:off x="10371600" y="3589920"/>
              <a:ext cx="1816920" cy="3267720"/>
            </a:xfrm>
            <a:prstGeom prst="triangle">
              <a:avLst>
                <a:gd name="adj" fmla="val 100000"/>
              </a:avLst>
            </a:prstGeom>
            <a:solidFill>
              <a:schemeClr val="accent1">
                <a:alpha val="80000"/>
              </a:schemeClr>
            </a:solidFill>
            <a:ln>
              <a:noFill/>
            </a:ln>
            <a:effectLst>
              <a:outerShdw blurRad="38160" dir="5400000" dist="2556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rIns="90000" tIns="45000" bIns="45000" anchor="t">
              <a:noAutofit/>
            </a:bodyPr>
            <a:p>
              <a:endParaRPr b="0" lang="fr-FR" sz="1800" strike="noStrike" u="none">
                <a:solidFill>
                  <a:srgbClr val="000000"/>
                </a:solidFill>
                <a:effectLst/>
                <a:uFillTx/>
                <a:latin typeface="Calibri"/>
              </a:endParaRPr>
            </a:p>
          </p:txBody>
        </p:sp>
        <p:sp>
          <p:nvSpPr>
            <p:cNvPr id="111" name="Isosceles Triangle 28"/>
            <p:cNvSpPr/>
            <p:nvPr/>
          </p:nvSpPr>
          <p:spPr>
            <a:xfrm>
              <a:off x="0" y="4013280"/>
              <a:ext cx="448200" cy="2844360"/>
            </a:xfrm>
            <a:prstGeom prst="triangle">
              <a:avLst>
                <a:gd name="adj" fmla="val 0"/>
              </a:avLst>
            </a:prstGeom>
            <a:solidFill>
              <a:schemeClr val="accent1">
                <a:alpha val="85000"/>
              </a:schemeClr>
            </a:solidFill>
            <a:ln>
              <a:noFill/>
            </a:ln>
            <a:effectLst>
              <a:outerShdw blurRad="38160" dir="5400000" dist="2556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rIns="90000" tIns="45000" bIns="45000" anchor="t">
              <a:noAutofit/>
            </a:bodyPr>
            <a:p>
              <a:endParaRPr b="0" lang="fr-FR" sz="1800" strike="noStrike" u="none">
                <a:solidFill>
                  <a:srgbClr val="000000"/>
                </a:solidFill>
                <a:effectLst/>
                <a:uFillTx/>
                <a:latin typeface="Calibri"/>
              </a:endParaRPr>
            </a:p>
          </p:txBody>
        </p:sp>
      </p:grpSp>
      <p:sp>
        <p:nvSpPr>
          <p:cNvPr id="112" name="PlaceHolder 1"/>
          <p:cNvSpPr>
            <a:spLocks noGrp="1"/>
          </p:cNvSpPr>
          <p:nvPr>
            <p:ph type="title"/>
          </p:nvPr>
        </p:nvSpPr>
        <p:spPr>
          <a:xfrm>
            <a:off x="685800" y="609480"/>
            <a:ext cx="8587800" cy="3022200"/>
          </a:xfrm>
          <a:prstGeom prst="rect">
            <a:avLst/>
          </a:prstGeom>
          <a:noFill/>
          <a:ln w="0">
            <a:noFill/>
          </a:ln>
        </p:spPr>
        <p:txBody>
          <a:bodyPr lIns="91440" rIns="91440" tIns="45720" bIns="45720" anchor="ctr">
            <a:normAutofit/>
          </a:bodyPr>
          <a:p>
            <a:pPr indent="0" defTabSz="457200">
              <a:lnSpc>
                <a:spcPct val="100000"/>
              </a:lnSpc>
              <a:buNone/>
            </a:pPr>
            <a:r>
              <a:rPr b="0" lang="fr-FR" sz="4400" strike="noStrike" u="none">
                <a:solidFill>
                  <a:schemeClr val="accent1"/>
                </a:solidFill>
                <a:effectLst/>
                <a:uFillTx/>
                <a:latin typeface="Trebuchet MS"/>
              </a:rPr>
              <a:t>Modifiez le style du titre</a:t>
            </a:r>
            <a:endParaRPr b="0" lang="en-US" sz="4400" strike="noStrike" u="none">
              <a:solidFill>
                <a:schemeClr val="dk1"/>
              </a:solidFill>
              <a:effectLst/>
              <a:uFillTx/>
              <a:latin typeface="Trebuchet MS"/>
            </a:endParaRPr>
          </a:p>
        </p:txBody>
      </p:sp>
      <p:sp>
        <p:nvSpPr>
          <p:cNvPr id="113" name="PlaceHolder 2"/>
          <p:cNvSpPr>
            <a:spLocks noGrp="1"/>
          </p:cNvSpPr>
          <p:nvPr>
            <p:ph type="body"/>
          </p:nvPr>
        </p:nvSpPr>
        <p:spPr>
          <a:xfrm>
            <a:off x="677160" y="4013280"/>
            <a:ext cx="8596440" cy="513720"/>
          </a:xfrm>
          <a:prstGeom prst="rect">
            <a:avLst/>
          </a:prstGeom>
          <a:noFill/>
          <a:ln w="0">
            <a:noFill/>
          </a:ln>
        </p:spPr>
        <p:txBody>
          <a:bodyPr lIns="91440" rIns="91440" tIns="45720" bIns="45720" anchor="b">
            <a:noAutofit/>
          </a:bodyPr>
          <a:p>
            <a:pPr indent="0" defTabSz="457200">
              <a:lnSpc>
                <a:spcPct val="100000"/>
              </a:lnSpc>
              <a:spcBef>
                <a:spcPts val="1001"/>
              </a:spcBef>
              <a:buNone/>
              <a:tabLst>
                <a:tab algn="l" pos="0"/>
              </a:tabLst>
            </a:pPr>
            <a:r>
              <a:rPr b="0" lang="fr-FR" sz="2400" strike="noStrike" u="none">
                <a:solidFill>
                  <a:schemeClr val="accent1"/>
                </a:solidFill>
                <a:effectLst/>
                <a:uFillTx/>
                <a:latin typeface="Trebuchet MS"/>
              </a:rPr>
              <a:t>Cliquez pour modifier les styles du texte du masque</a:t>
            </a:r>
            <a:endParaRPr b="0" lang="en-US" sz="2400" strike="noStrike" u="none">
              <a:solidFill>
                <a:schemeClr val="dk1">
                  <a:lumMod val="75000"/>
                  <a:lumOff val="25000"/>
                </a:schemeClr>
              </a:solidFill>
              <a:effectLst/>
              <a:uFillTx/>
              <a:latin typeface="Trebuchet MS"/>
            </a:endParaRPr>
          </a:p>
        </p:txBody>
      </p:sp>
      <p:sp>
        <p:nvSpPr>
          <p:cNvPr id="114" name="PlaceHolder 3"/>
          <p:cNvSpPr>
            <a:spLocks noGrp="1"/>
          </p:cNvSpPr>
          <p:nvPr>
            <p:ph type="body"/>
          </p:nvPr>
        </p:nvSpPr>
        <p:spPr>
          <a:xfrm>
            <a:off x="677160" y="4527360"/>
            <a:ext cx="8596440" cy="1513440"/>
          </a:xfrm>
          <a:prstGeom prst="rect">
            <a:avLst/>
          </a:prstGeom>
          <a:noFill/>
          <a:ln w="0">
            <a:noFill/>
          </a:ln>
        </p:spPr>
        <p:txBody>
          <a:bodyPr lIns="91440" rIns="91440" tIns="45720" bIns="45720" anchor="t">
            <a:normAutofit/>
          </a:bodyPr>
          <a:p>
            <a:pPr indent="0" defTabSz="457200">
              <a:lnSpc>
                <a:spcPct val="100000"/>
              </a:lnSpc>
              <a:spcBef>
                <a:spcPts val="1001"/>
              </a:spcBef>
              <a:buNone/>
              <a:tabLst>
                <a:tab algn="l" pos="0"/>
              </a:tabLst>
            </a:pPr>
            <a:r>
              <a:rPr b="0" lang="fr-FR" sz="1800" strike="noStrike" u="none">
                <a:solidFill>
                  <a:schemeClr val="dk1">
                    <a:lumMod val="50000"/>
                    <a:lumOff val="50000"/>
                  </a:schemeClr>
                </a:solidFill>
                <a:effectLst/>
                <a:uFillTx/>
                <a:latin typeface="Trebuchet MS"/>
              </a:rPr>
              <a:t>Cliquez pour modifier les styles du texte du masque</a:t>
            </a:r>
            <a:endParaRPr b="0" lang="en-US" sz="1800" strike="noStrike" u="none">
              <a:solidFill>
                <a:schemeClr val="dk1">
                  <a:lumMod val="75000"/>
                  <a:lumOff val="25000"/>
                </a:schemeClr>
              </a:solidFill>
              <a:effectLst/>
              <a:uFillTx/>
              <a:latin typeface="Trebuchet MS"/>
            </a:endParaRPr>
          </a:p>
        </p:txBody>
      </p:sp>
      <p:sp>
        <p:nvSpPr>
          <p:cNvPr id="115" name="PlaceHolder 4"/>
          <p:cNvSpPr>
            <a:spLocks noGrp="1"/>
          </p:cNvSpPr>
          <p:nvPr>
            <p:ph type="dt" idx="16"/>
          </p:nvPr>
        </p:nvSpPr>
        <p:spPr>
          <a:xfrm>
            <a:off x="7205040" y="6041520"/>
            <a:ext cx="911520" cy="364680"/>
          </a:xfrm>
          <a:prstGeom prst="rect">
            <a:avLst/>
          </a:prstGeom>
          <a:noFill/>
          <a:ln w="0">
            <a:noFill/>
          </a:ln>
        </p:spPr>
        <p:txBody>
          <a:bodyPr lIns="91440" rIns="91440" tIns="45720" bIns="45720" anchor="ctr">
            <a:noAutofit/>
          </a:bodyPr>
          <a:lstStyle>
            <a:lvl1pPr indent="0" algn="r" defTabSz="457200">
              <a:lnSpc>
                <a:spcPct val="100000"/>
              </a:lnSpc>
              <a:buNone/>
              <a:defRPr b="0" lang="en-US" sz="900" strike="noStrike" u="none">
                <a:solidFill>
                  <a:schemeClr val="dk1">
                    <a:tint val="75000"/>
                  </a:schemeClr>
                </a:solidFill>
                <a:effectLst/>
                <a:uFillTx/>
                <a:latin typeface="Trebuchet MS"/>
              </a:defRPr>
            </a:lvl1pPr>
          </a:lstStyle>
          <a:p>
            <a:pPr indent="0" algn="r" defTabSz="457200">
              <a:lnSpc>
                <a:spcPct val="100000"/>
              </a:lnSpc>
              <a:buNone/>
            </a:pPr>
            <a:r>
              <a:rPr b="0" lang="en-US" sz="900" strike="noStrike" u="none">
                <a:solidFill>
                  <a:schemeClr val="dk1">
                    <a:tint val="75000"/>
                  </a:schemeClr>
                </a:solidFill>
                <a:effectLst/>
                <a:uFillTx/>
                <a:latin typeface="Trebuchet MS"/>
              </a:rPr>
              <a:t>&lt;date/heure&gt;</a:t>
            </a:r>
            <a:endParaRPr b="0" lang="fr-FR" sz="900" strike="noStrike" u="none">
              <a:solidFill>
                <a:srgbClr val="000000"/>
              </a:solidFill>
              <a:effectLst/>
              <a:uFillTx/>
              <a:latin typeface="Calibri"/>
            </a:endParaRPr>
          </a:p>
        </p:txBody>
      </p:sp>
      <p:sp>
        <p:nvSpPr>
          <p:cNvPr id="116" name="PlaceHolder 5"/>
          <p:cNvSpPr>
            <a:spLocks noGrp="1"/>
          </p:cNvSpPr>
          <p:nvPr>
            <p:ph type="ftr" idx="17"/>
          </p:nvPr>
        </p:nvSpPr>
        <p:spPr>
          <a:xfrm>
            <a:off x="677160" y="6041520"/>
            <a:ext cx="6297120" cy="364680"/>
          </a:xfrm>
          <a:prstGeom prst="rect">
            <a:avLst/>
          </a:prstGeom>
          <a:noFill/>
          <a:ln w="0">
            <a:noFill/>
          </a:ln>
        </p:spPr>
        <p:txBody>
          <a:bodyPr lIns="91440" rIns="91440" tIns="45720" bIns="45720" anchor="ctr">
            <a:noAutofit/>
          </a:bodyPr>
          <a:lstStyle>
            <a:lvl1pPr indent="0" algn="ctr">
              <a:buNone/>
              <a:defRPr b="0" lang="fr-FR" sz="1400" strike="noStrike" u="none">
                <a:solidFill>
                  <a:srgbClr val="000000"/>
                </a:solidFill>
                <a:effectLst/>
                <a:uFillTx/>
                <a:latin typeface="Calibri"/>
              </a:defRPr>
            </a:lvl1pPr>
          </a:lstStyle>
          <a:p>
            <a:pPr indent="0" algn="ctr">
              <a:buNone/>
            </a:pPr>
            <a:r>
              <a:rPr b="0" lang="fr-FR" sz="1400" strike="noStrike" u="none">
                <a:solidFill>
                  <a:srgbClr val="000000"/>
                </a:solidFill>
                <a:effectLst/>
                <a:uFillTx/>
                <a:latin typeface="Calibri"/>
              </a:rPr>
              <a:t>&lt;pied de page&gt;</a:t>
            </a:r>
            <a:endParaRPr b="0" lang="fr-FR" sz="1400" strike="noStrike" u="none">
              <a:solidFill>
                <a:srgbClr val="000000"/>
              </a:solidFill>
              <a:effectLst/>
              <a:uFillTx/>
              <a:latin typeface="Calibri"/>
            </a:endParaRPr>
          </a:p>
        </p:txBody>
      </p:sp>
      <p:sp>
        <p:nvSpPr>
          <p:cNvPr id="117" name="PlaceHolder 6"/>
          <p:cNvSpPr>
            <a:spLocks noGrp="1"/>
          </p:cNvSpPr>
          <p:nvPr>
            <p:ph type="sldNum" idx="18"/>
          </p:nvPr>
        </p:nvSpPr>
        <p:spPr>
          <a:xfrm>
            <a:off x="8590680" y="6041520"/>
            <a:ext cx="682920" cy="364680"/>
          </a:xfrm>
          <a:prstGeom prst="rect">
            <a:avLst/>
          </a:prstGeom>
          <a:noFill/>
          <a:ln w="0">
            <a:noFill/>
          </a:ln>
        </p:spPr>
        <p:txBody>
          <a:bodyPr lIns="91440" rIns="91440" tIns="45720" bIns="45720" anchor="ctr">
            <a:noAutofit/>
          </a:bodyPr>
          <a:lstStyle>
            <a:lvl1pPr indent="0" algn="r" defTabSz="457200">
              <a:lnSpc>
                <a:spcPct val="100000"/>
              </a:lnSpc>
              <a:buNone/>
              <a:defRPr b="0" lang="en-US" sz="900" strike="noStrike" u="none">
                <a:solidFill>
                  <a:schemeClr val="accent1"/>
                </a:solidFill>
                <a:effectLst/>
                <a:uFillTx/>
                <a:latin typeface="Trebuchet MS"/>
              </a:defRPr>
            </a:lvl1pPr>
          </a:lstStyle>
          <a:p>
            <a:pPr indent="0" algn="r" defTabSz="457200">
              <a:lnSpc>
                <a:spcPct val="100000"/>
              </a:lnSpc>
              <a:buNone/>
            </a:pPr>
            <a:fld id="{250501F5-61CA-47F6-BD80-CED4532D0059}" type="slidenum">
              <a:rPr b="0" lang="en-US" sz="900" strike="noStrike" u="none">
                <a:solidFill>
                  <a:schemeClr val="accent1"/>
                </a:solidFill>
                <a:effectLst/>
                <a:uFillTx/>
                <a:latin typeface="Trebuchet MS"/>
              </a:rPr>
              <a:t>&lt;numéro&gt;</a:t>
            </a:fld>
            <a:endParaRPr b="0" lang="fr-FR" sz="900" strike="noStrike" u="none">
              <a:solidFill>
                <a:srgbClr val="000000"/>
              </a:solidFill>
              <a:effectLst/>
              <a:uFillTx/>
              <a:latin typeface="Calibri"/>
            </a:endParaRPr>
          </a:p>
        </p:txBody>
      </p:sp>
    </p:spTree>
  </p:cSld>
</p:sldLayout>
</file>

<file path=ppt/slideLayouts/slideLayout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vertTx" preserve="1">
  <p:cSld name="Titre et texte vertical">
    <p:bg>
      <p:bgPr>
        <a:solidFill>
          <a:srgbClr val="ffffff"/>
        </a:solidFill>
      </p:bgPr>
    </p:bg>
    <p:spTree>
      <p:nvGrpSpPr>
        <p:cNvPr id="1" name=""/>
        <p:cNvGrpSpPr/>
        <p:nvPr/>
      </p:nvGrpSpPr>
      <p:grpSpPr>
        <a:xfrm>
          <a:off x="0" y="0"/>
          <a:ext cx="0" cy="0"/>
          <a:chOff x="0" y="0"/>
          <a:chExt cx="0" cy="0"/>
        </a:xfrm>
      </p:grpSpPr>
      <p:grpSp>
        <p:nvGrpSpPr>
          <p:cNvPr id="118" name="Group 6"/>
          <p:cNvGrpSpPr/>
          <p:nvPr/>
        </p:nvGrpSpPr>
        <p:grpSpPr>
          <a:xfrm>
            <a:off x="0" y="-8640"/>
            <a:ext cx="12191760" cy="6866640"/>
            <a:chOff x="0" y="-8640"/>
            <a:chExt cx="12191760" cy="6866640"/>
          </a:xfrm>
        </p:grpSpPr>
        <p:cxnSp>
          <p:nvCxnSpPr>
            <p:cNvPr id="119" name="Straight Connector 19"/>
            <p:cNvCxnSpPr/>
            <p:nvPr/>
          </p:nvCxnSpPr>
          <p:spPr>
            <a:xfrm>
              <a:off x="9370800" y="0"/>
              <a:ext cx="1219680" cy="6858360"/>
            </a:xfrm>
            <a:prstGeom prst="straightConnector1">
              <a:avLst/>
            </a:prstGeom>
            <a:ln cap="rnd" w="9525">
              <a:solidFill>
                <a:srgbClr val="ffffff">
                  <a:lumMod val="75000"/>
                </a:srgbClr>
              </a:solidFill>
              <a:round/>
            </a:ln>
          </p:spPr>
        </p:cxnSp>
        <p:cxnSp>
          <p:nvCxnSpPr>
            <p:cNvPr id="120" name="Straight Connector 20"/>
            <p:cNvCxnSpPr/>
            <p:nvPr/>
          </p:nvCxnSpPr>
          <p:spPr>
            <a:xfrm flipH="1">
              <a:off x="7425000" y="3681360"/>
              <a:ext cx="4763880" cy="3177000"/>
            </a:xfrm>
            <a:prstGeom prst="straightConnector1">
              <a:avLst/>
            </a:prstGeom>
            <a:ln cap="rnd" w="9525">
              <a:solidFill>
                <a:srgbClr val="ffffff">
                  <a:lumMod val="85000"/>
                </a:srgbClr>
              </a:solidFill>
              <a:round/>
            </a:ln>
          </p:spPr>
        </p:cxnSp>
        <p:sp>
          <p:nvSpPr>
            <p:cNvPr id="121" name="Rectangle 23"/>
            <p:cNvSpPr/>
            <p:nvPr/>
          </p:nvSpPr>
          <p:spPr>
            <a:xfrm>
              <a:off x="9181440" y="-8640"/>
              <a:ext cx="3007080" cy="6866280"/>
            </a:xfrm>
            <a:custGeom>
              <a:avLst/>
              <a:gdLst>
                <a:gd name="textAreaLeft" fmla="*/ 0 w 3007080"/>
                <a:gd name="textAreaRight" fmla="*/ 3007440 w 3007080"/>
                <a:gd name="textAreaTop" fmla="*/ 0 h 6866280"/>
                <a:gd name="textAreaBottom" fmla="*/ 6866640 h 6866280"/>
              </a:gdLst>
              <a:ahLst/>
              <a:cxnLst/>
              <a:rect l="textAreaLeft" t="textAreaTop" r="textAreaRight" b="textAreaBottom"/>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a:outerShdw blurRad="38160" dir="5400000" dist="2556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rIns="90000" tIns="45000" bIns="45000" anchor="t">
              <a:noAutofit/>
            </a:bodyPr>
            <a:p>
              <a:endParaRPr b="0" lang="fr-FR" sz="1800" strike="noStrike" u="none">
                <a:solidFill>
                  <a:srgbClr val="000000"/>
                </a:solidFill>
                <a:effectLst/>
                <a:uFillTx/>
                <a:latin typeface="Calibri"/>
              </a:endParaRPr>
            </a:p>
          </p:txBody>
        </p:sp>
        <p:sp>
          <p:nvSpPr>
            <p:cNvPr id="122" name="Rectangle 25"/>
            <p:cNvSpPr/>
            <p:nvPr/>
          </p:nvSpPr>
          <p:spPr>
            <a:xfrm>
              <a:off x="9603360" y="-8640"/>
              <a:ext cx="2588040" cy="6866280"/>
            </a:xfrm>
            <a:custGeom>
              <a:avLst/>
              <a:gdLst>
                <a:gd name="textAreaLeft" fmla="*/ 0 w 2588040"/>
                <a:gd name="textAreaRight" fmla="*/ 2588400 w 2588040"/>
                <a:gd name="textAreaTop" fmla="*/ 0 h 6866280"/>
                <a:gd name="textAreaBottom" fmla="*/ 6866640 h 6866280"/>
              </a:gdLst>
              <a:ahLst/>
              <a:cxnLst/>
              <a:rect l="textAreaLeft" t="textAreaTop" r="textAreaRight" b="textAreaBottom"/>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a:outerShdw blurRad="38160" dir="5400000" dist="2556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rIns="90000" tIns="45000" bIns="45000" anchor="t">
              <a:noAutofit/>
            </a:bodyPr>
            <a:p>
              <a:endParaRPr b="0" lang="fr-FR" sz="1800" strike="noStrike" u="none">
                <a:solidFill>
                  <a:srgbClr val="000000"/>
                </a:solidFill>
                <a:effectLst/>
                <a:uFillTx/>
                <a:latin typeface="Calibri"/>
              </a:endParaRPr>
            </a:p>
          </p:txBody>
        </p:sp>
        <p:sp>
          <p:nvSpPr>
            <p:cNvPr id="123" name="Isosceles Triangle 23"/>
            <p:cNvSpPr/>
            <p:nvPr/>
          </p:nvSpPr>
          <p:spPr>
            <a:xfrm>
              <a:off x="8932320" y="3048120"/>
              <a:ext cx="3259440" cy="3809520"/>
            </a:xfrm>
            <a:prstGeom prst="triangle">
              <a:avLst>
                <a:gd name="adj" fmla="val 100000"/>
              </a:avLst>
            </a:prstGeom>
            <a:solidFill>
              <a:schemeClr val="accent2">
                <a:alpha val="72000"/>
              </a:schemeClr>
            </a:solidFill>
            <a:ln>
              <a:noFill/>
            </a:ln>
            <a:effectLst>
              <a:outerShdw blurRad="38160" dir="5400000" dist="2556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rIns="90000" tIns="45000" bIns="45000" anchor="t">
              <a:noAutofit/>
            </a:bodyPr>
            <a:p>
              <a:endParaRPr b="0" lang="fr-FR" sz="1800" strike="noStrike" u="none">
                <a:solidFill>
                  <a:srgbClr val="ffffff"/>
                </a:solidFill>
                <a:effectLst/>
                <a:uFillTx/>
                <a:latin typeface="Calibri"/>
              </a:endParaRPr>
            </a:p>
          </p:txBody>
        </p:sp>
        <p:sp>
          <p:nvSpPr>
            <p:cNvPr id="124" name="Rectangle 27"/>
            <p:cNvSpPr/>
            <p:nvPr/>
          </p:nvSpPr>
          <p:spPr>
            <a:xfrm>
              <a:off x="9334440" y="-8640"/>
              <a:ext cx="2854080" cy="6866280"/>
            </a:xfrm>
            <a:custGeom>
              <a:avLst/>
              <a:gdLst>
                <a:gd name="textAreaLeft" fmla="*/ 0 w 2854080"/>
                <a:gd name="textAreaRight" fmla="*/ 2854440 w 2854080"/>
                <a:gd name="textAreaTop" fmla="*/ 0 h 6866280"/>
                <a:gd name="textAreaBottom" fmla="*/ 6866640 h 6866280"/>
              </a:gdLst>
              <a:ahLst/>
              <a:cxnLst/>
              <a:rect l="textAreaLeft" t="textAreaTop" r="textAreaRight" b="textAreaBottom"/>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a:outerShdw blurRad="38160" dir="5400000" dist="2556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rIns="90000" tIns="45000" bIns="45000" anchor="t">
              <a:noAutofit/>
            </a:bodyPr>
            <a:p>
              <a:endParaRPr b="0" lang="fr-FR" sz="1800" strike="noStrike" u="none">
                <a:solidFill>
                  <a:srgbClr val="ffffff"/>
                </a:solidFill>
                <a:effectLst/>
                <a:uFillTx/>
                <a:latin typeface="Calibri"/>
              </a:endParaRPr>
            </a:p>
          </p:txBody>
        </p:sp>
        <p:sp>
          <p:nvSpPr>
            <p:cNvPr id="125" name="Rectangle 28"/>
            <p:cNvSpPr/>
            <p:nvPr/>
          </p:nvSpPr>
          <p:spPr>
            <a:xfrm>
              <a:off x="10898640" y="-8640"/>
              <a:ext cx="1289880" cy="6866280"/>
            </a:xfrm>
            <a:custGeom>
              <a:avLst/>
              <a:gdLst>
                <a:gd name="textAreaLeft" fmla="*/ 0 w 1289880"/>
                <a:gd name="textAreaRight" fmla="*/ 1290240 w 1289880"/>
                <a:gd name="textAreaTop" fmla="*/ 0 h 6866280"/>
                <a:gd name="textAreaBottom" fmla="*/ 6866640 h 6866280"/>
              </a:gdLst>
              <a:ahLst/>
              <a:cxnLst/>
              <a:rect l="textAreaLeft" t="textAreaTop" r="textAreaRight" b="textAreaBottom"/>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a:outerShdw blurRad="38160" dir="5400000" dist="2556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rIns="90000" tIns="45000" bIns="45000" anchor="t">
              <a:noAutofit/>
            </a:bodyPr>
            <a:p>
              <a:endParaRPr b="0" lang="fr-FR" sz="1800" strike="noStrike" u="none">
                <a:solidFill>
                  <a:srgbClr val="000000"/>
                </a:solidFill>
                <a:effectLst/>
                <a:uFillTx/>
                <a:latin typeface="Calibri"/>
              </a:endParaRPr>
            </a:p>
          </p:txBody>
        </p:sp>
        <p:sp>
          <p:nvSpPr>
            <p:cNvPr id="126" name="Rectangle 29"/>
            <p:cNvSpPr/>
            <p:nvPr/>
          </p:nvSpPr>
          <p:spPr>
            <a:xfrm>
              <a:off x="10938960" y="-8640"/>
              <a:ext cx="1249560" cy="6866280"/>
            </a:xfrm>
            <a:custGeom>
              <a:avLst/>
              <a:gdLst>
                <a:gd name="textAreaLeft" fmla="*/ 0 w 1249560"/>
                <a:gd name="textAreaRight" fmla="*/ 1249920 w 1249560"/>
                <a:gd name="textAreaTop" fmla="*/ 0 h 6866280"/>
                <a:gd name="textAreaBottom" fmla="*/ 6866640 h 6866280"/>
              </a:gdLst>
              <a:ahLst/>
              <a:cxnLst/>
              <a:rect l="textAreaLeft" t="textAreaTop" r="textAreaRight" b="textAreaBottom"/>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a:outerShdw blurRad="38160" dir="5400000" dist="2556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rIns="90000" tIns="45000" bIns="45000" anchor="t">
              <a:noAutofit/>
            </a:bodyPr>
            <a:p>
              <a:endParaRPr b="0" lang="fr-FR" sz="1800" strike="noStrike" u="none">
                <a:solidFill>
                  <a:srgbClr val="000000"/>
                </a:solidFill>
                <a:effectLst/>
                <a:uFillTx/>
                <a:latin typeface="Calibri"/>
              </a:endParaRPr>
            </a:p>
          </p:txBody>
        </p:sp>
        <p:sp>
          <p:nvSpPr>
            <p:cNvPr id="127" name="Isosceles Triangle 27"/>
            <p:cNvSpPr/>
            <p:nvPr/>
          </p:nvSpPr>
          <p:spPr>
            <a:xfrm>
              <a:off x="10371600" y="3589920"/>
              <a:ext cx="1816920" cy="3267720"/>
            </a:xfrm>
            <a:prstGeom prst="triangle">
              <a:avLst>
                <a:gd name="adj" fmla="val 100000"/>
              </a:avLst>
            </a:prstGeom>
            <a:solidFill>
              <a:schemeClr val="accent1">
                <a:alpha val="80000"/>
              </a:schemeClr>
            </a:solidFill>
            <a:ln>
              <a:noFill/>
            </a:ln>
            <a:effectLst>
              <a:outerShdw blurRad="38160" dir="5400000" dist="2556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rIns="90000" tIns="45000" bIns="45000" anchor="t">
              <a:noAutofit/>
            </a:bodyPr>
            <a:p>
              <a:endParaRPr b="0" lang="fr-FR" sz="1800" strike="noStrike" u="none">
                <a:solidFill>
                  <a:srgbClr val="000000"/>
                </a:solidFill>
                <a:effectLst/>
                <a:uFillTx/>
                <a:latin typeface="Calibri"/>
              </a:endParaRPr>
            </a:p>
          </p:txBody>
        </p:sp>
        <p:sp>
          <p:nvSpPr>
            <p:cNvPr id="128" name="Isosceles Triangle 28"/>
            <p:cNvSpPr/>
            <p:nvPr/>
          </p:nvSpPr>
          <p:spPr>
            <a:xfrm>
              <a:off x="0" y="4013280"/>
              <a:ext cx="448200" cy="2844360"/>
            </a:xfrm>
            <a:prstGeom prst="triangle">
              <a:avLst>
                <a:gd name="adj" fmla="val 0"/>
              </a:avLst>
            </a:prstGeom>
            <a:solidFill>
              <a:schemeClr val="accent1">
                <a:alpha val="85000"/>
              </a:schemeClr>
            </a:solidFill>
            <a:ln>
              <a:noFill/>
            </a:ln>
            <a:effectLst>
              <a:outerShdw blurRad="38160" dir="5400000" dist="2556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rIns="90000" tIns="45000" bIns="45000" anchor="t">
              <a:noAutofit/>
            </a:bodyPr>
            <a:p>
              <a:endParaRPr b="0" lang="fr-FR" sz="1800" strike="noStrike" u="none">
                <a:solidFill>
                  <a:srgbClr val="000000"/>
                </a:solidFill>
                <a:effectLst/>
                <a:uFillTx/>
                <a:latin typeface="Calibri"/>
              </a:endParaRPr>
            </a:p>
          </p:txBody>
        </p:sp>
      </p:grpSp>
      <p:sp>
        <p:nvSpPr>
          <p:cNvPr id="129" name="PlaceHolder 1"/>
          <p:cNvSpPr>
            <a:spLocks noGrp="1"/>
          </p:cNvSpPr>
          <p:nvPr>
            <p:ph type="title"/>
          </p:nvPr>
        </p:nvSpPr>
        <p:spPr>
          <a:xfrm>
            <a:off x="677160" y="609480"/>
            <a:ext cx="8596440" cy="1320480"/>
          </a:xfrm>
          <a:prstGeom prst="rect">
            <a:avLst/>
          </a:prstGeom>
          <a:noFill/>
          <a:ln w="0">
            <a:noFill/>
          </a:ln>
        </p:spPr>
        <p:txBody>
          <a:bodyPr lIns="91440" rIns="91440" tIns="45720" bIns="45720" anchor="t">
            <a:noAutofit/>
          </a:bodyPr>
          <a:p>
            <a:pPr indent="0" defTabSz="457200">
              <a:lnSpc>
                <a:spcPct val="100000"/>
              </a:lnSpc>
              <a:buNone/>
            </a:pPr>
            <a:r>
              <a:rPr b="0" lang="fr-FR" sz="3600" strike="noStrike" u="none">
                <a:solidFill>
                  <a:schemeClr val="accent1"/>
                </a:solidFill>
                <a:effectLst/>
                <a:uFillTx/>
                <a:latin typeface="Trebuchet MS"/>
              </a:rPr>
              <a:t>Modifiez le style du titre</a:t>
            </a:r>
            <a:endParaRPr b="0" lang="en-US" sz="3600" strike="noStrike" u="none">
              <a:solidFill>
                <a:schemeClr val="dk1"/>
              </a:solidFill>
              <a:effectLst/>
              <a:uFillTx/>
              <a:latin typeface="Trebuchet MS"/>
            </a:endParaRPr>
          </a:p>
        </p:txBody>
      </p:sp>
      <p:sp>
        <p:nvSpPr>
          <p:cNvPr id="130" name="PlaceHolder 2"/>
          <p:cNvSpPr>
            <a:spLocks noGrp="1"/>
          </p:cNvSpPr>
          <p:nvPr>
            <p:ph type="body"/>
          </p:nvPr>
        </p:nvSpPr>
        <p:spPr>
          <a:xfrm>
            <a:off x="677160" y="2160720"/>
            <a:ext cx="8596440" cy="3880440"/>
          </a:xfrm>
          <a:prstGeom prst="rect">
            <a:avLst/>
          </a:prstGeom>
          <a:noFill/>
          <a:ln w="0">
            <a:noFill/>
          </a:ln>
        </p:spPr>
        <p:txBody>
          <a:bodyPr lIns="91440" rIns="91440" tIns="45720" bIns="45720" anchor="t" vert="eaVert">
            <a:noAutofit/>
          </a:bodyPr>
          <a:p>
            <a:pPr marL="343080" indent="-343080" defTabSz="457200">
              <a:lnSpc>
                <a:spcPct val="100000"/>
              </a:lnSpc>
              <a:spcBef>
                <a:spcPts val="1001"/>
              </a:spcBef>
              <a:buClr>
                <a:srgbClr val="90c226"/>
              </a:buClr>
              <a:buSzPct val="80000"/>
              <a:buFont typeface="Wingdings 3" charset="2"/>
              <a:buChar char=""/>
            </a:pPr>
            <a:r>
              <a:rPr b="0" lang="fr-FR" sz="1800" strike="noStrike" u="none">
                <a:solidFill>
                  <a:schemeClr val="dk1">
                    <a:lumMod val="75000"/>
                    <a:lumOff val="25000"/>
                  </a:schemeClr>
                </a:solidFill>
                <a:effectLst/>
                <a:uFillTx/>
                <a:latin typeface="Trebuchet MS"/>
              </a:rPr>
              <a:t>Cliquez pour modifier les styles du texte du masque</a:t>
            </a:r>
            <a:endParaRPr b="0" lang="en-US" sz="1800" strike="noStrike" u="none">
              <a:solidFill>
                <a:schemeClr val="dk1">
                  <a:lumMod val="75000"/>
                  <a:lumOff val="25000"/>
                </a:schemeClr>
              </a:solidFill>
              <a:effectLst/>
              <a:uFillTx/>
              <a:latin typeface="Trebuchet MS"/>
            </a:endParaRPr>
          </a:p>
          <a:p>
            <a:pPr lvl="1" marL="743040" indent="-285840" defTabSz="457200">
              <a:lnSpc>
                <a:spcPct val="100000"/>
              </a:lnSpc>
              <a:spcBef>
                <a:spcPts val="1001"/>
              </a:spcBef>
              <a:buClr>
                <a:srgbClr val="90c226"/>
              </a:buClr>
              <a:buSzPct val="80000"/>
              <a:buFont typeface="Wingdings 3" charset="2"/>
              <a:buChar char=""/>
            </a:pPr>
            <a:r>
              <a:rPr b="0" lang="fr-FR" sz="1600" strike="noStrike" u="none">
                <a:solidFill>
                  <a:schemeClr val="dk1">
                    <a:lumMod val="75000"/>
                    <a:lumOff val="25000"/>
                  </a:schemeClr>
                </a:solidFill>
                <a:effectLst/>
                <a:uFillTx/>
                <a:latin typeface="Trebuchet MS"/>
              </a:rPr>
              <a:t>Deuxième niveau</a:t>
            </a:r>
            <a:endParaRPr b="0" lang="en-US" sz="1600" strike="noStrike" u="none">
              <a:solidFill>
                <a:schemeClr val="dk1">
                  <a:lumMod val="75000"/>
                  <a:lumOff val="25000"/>
                </a:schemeClr>
              </a:solidFill>
              <a:effectLst/>
              <a:uFillTx/>
              <a:latin typeface="Trebuchet MS"/>
            </a:endParaRPr>
          </a:p>
          <a:p>
            <a:pPr lvl="2" marL="1143000" indent="-228600" defTabSz="457200">
              <a:lnSpc>
                <a:spcPct val="100000"/>
              </a:lnSpc>
              <a:spcBef>
                <a:spcPts val="1001"/>
              </a:spcBef>
              <a:buClr>
                <a:srgbClr val="90c226"/>
              </a:buClr>
              <a:buSzPct val="80000"/>
              <a:buFont typeface="Wingdings 3" charset="2"/>
              <a:buChar char=""/>
            </a:pPr>
            <a:r>
              <a:rPr b="0" lang="fr-FR" sz="1400" strike="noStrike" u="none">
                <a:solidFill>
                  <a:schemeClr val="dk1">
                    <a:lumMod val="75000"/>
                    <a:lumOff val="25000"/>
                  </a:schemeClr>
                </a:solidFill>
                <a:effectLst/>
                <a:uFillTx/>
                <a:latin typeface="Trebuchet MS"/>
              </a:rPr>
              <a:t>Troisième niveau</a:t>
            </a:r>
            <a:endParaRPr b="0" lang="en-US" sz="1400" strike="noStrike" u="none">
              <a:solidFill>
                <a:schemeClr val="dk1">
                  <a:lumMod val="75000"/>
                  <a:lumOff val="25000"/>
                </a:schemeClr>
              </a:solidFill>
              <a:effectLst/>
              <a:uFillTx/>
              <a:latin typeface="Trebuchet MS"/>
            </a:endParaRPr>
          </a:p>
          <a:p>
            <a:pPr lvl="3" marL="1600200" indent="-228600" defTabSz="457200">
              <a:lnSpc>
                <a:spcPct val="100000"/>
              </a:lnSpc>
              <a:spcBef>
                <a:spcPts val="1001"/>
              </a:spcBef>
              <a:buClr>
                <a:srgbClr val="90c226"/>
              </a:buClr>
              <a:buSzPct val="80000"/>
              <a:buFont typeface="Wingdings 3" charset="2"/>
              <a:buChar char=""/>
            </a:pPr>
            <a:r>
              <a:rPr b="0" lang="fr-FR" sz="1200" strike="noStrike" u="none">
                <a:solidFill>
                  <a:schemeClr val="dk1">
                    <a:lumMod val="75000"/>
                    <a:lumOff val="25000"/>
                  </a:schemeClr>
                </a:solidFill>
                <a:effectLst/>
                <a:uFillTx/>
                <a:latin typeface="Trebuchet MS"/>
              </a:rPr>
              <a:t>Quatrième niveau</a:t>
            </a:r>
            <a:endParaRPr b="0" lang="en-US" sz="1200" strike="noStrike" u="none">
              <a:solidFill>
                <a:schemeClr val="dk1">
                  <a:lumMod val="75000"/>
                  <a:lumOff val="25000"/>
                </a:schemeClr>
              </a:solidFill>
              <a:effectLst/>
              <a:uFillTx/>
              <a:latin typeface="Trebuchet MS"/>
            </a:endParaRPr>
          </a:p>
          <a:p>
            <a:pPr lvl="4" marL="2057400" indent="-228600" defTabSz="457200">
              <a:lnSpc>
                <a:spcPct val="100000"/>
              </a:lnSpc>
              <a:spcBef>
                <a:spcPts val="1001"/>
              </a:spcBef>
              <a:buClr>
                <a:srgbClr val="90c226"/>
              </a:buClr>
              <a:buSzPct val="80000"/>
              <a:buFont typeface="Wingdings 3" charset="2"/>
              <a:buChar char=""/>
            </a:pPr>
            <a:r>
              <a:rPr b="0" lang="fr-FR" sz="1200" strike="noStrike" u="none">
                <a:solidFill>
                  <a:schemeClr val="dk1">
                    <a:lumMod val="75000"/>
                    <a:lumOff val="25000"/>
                  </a:schemeClr>
                </a:solidFill>
                <a:effectLst/>
                <a:uFillTx/>
                <a:latin typeface="Trebuchet MS"/>
              </a:rPr>
              <a:t>Cinquième niveau</a:t>
            </a:r>
            <a:endParaRPr b="0" lang="en-US" sz="1200" strike="noStrike" u="none">
              <a:solidFill>
                <a:schemeClr val="dk1">
                  <a:lumMod val="75000"/>
                  <a:lumOff val="25000"/>
                </a:schemeClr>
              </a:solidFill>
              <a:effectLst/>
              <a:uFillTx/>
              <a:latin typeface="Trebuchet MS"/>
            </a:endParaRPr>
          </a:p>
        </p:txBody>
      </p:sp>
      <p:sp>
        <p:nvSpPr>
          <p:cNvPr id="131" name="PlaceHolder 3"/>
          <p:cNvSpPr>
            <a:spLocks noGrp="1"/>
          </p:cNvSpPr>
          <p:nvPr>
            <p:ph type="dt" idx="19"/>
          </p:nvPr>
        </p:nvSpPr>
        <p:spPr>
          <a:xfrm>
            <a:off x="7205040" y="6041520"/>
            <a:ext cx="911520" cy="364680"/>
          </a:xfrm>
          <a:prstGeom prst="rect">
            <a:avLst/>
          </a:prstGeom>
          <a:noFill/>
          <a:ln w="0">
            <a:noFill/>
          </a:ln>
        </p:spPr>
        <p:txBody>
          <a:bodyPr lIns="91440" rIns="91440" tIns="45720" bIns="45720" anchor="ctr">
            <a:noAutofit/>
          </a:bodyPr>
          <a:lstStyle>
            <a:lvl1pPr indent="0" algn="r" defTabSz="457200">
              <a:lnSpc>
                <a:spcPct val="100000"/>
              </a:lnSpc>
              <a:buNone/>
              <a:defRPr b="0" lang="en-US" sz="900" strike="noStrike" u="none">
                <a:solidFill>
                  <a:schemeClr val="dk1">
                    <a:tint val="75000"/>
                  </a:schemeClr>
                </a:solidFill>
                <a:effectLst/>
                <a:uFillTx/>
                <a:latin typeface="Trebuchet MS"/>
              </a:defRPr>
            </a:lvl1pPr>
          </a:lstStyle>
          <a:p>
            <a:pPr indent="0" algn="r" defTabSz="457200">
              <a:lnSpc>
                <a:spcPct val="100000"/>
              </a:lnSpc>
              <a:buNone/>
            </a:pPr>
            <a:r>
              <a:rPr b="0" lang="en-US" sz="900" strike="noStrike" u="none">
                <a:solidFill>
                  <a:schemeClr val="dk1">
                    <a:tint val="75000"/>
                  </a:schemeClr>
                </a:solidFill>
                <a:effectLst/>
                <a:uFillTx/>
                <a:latin typeface="Trebuchet MS"/>
              </a:rPr>
              <a:t>&lt;date/heure&gt;</a:t>
            </a:r>
            <a:endParaRPr b="0" lang="fr-FR" sz="900" strike="noStrike" u="none">
              <a:solidFill>
                <a:srgbClr val="000000"/>
              </a:solidFill>
              <a:effectLst/>
              <a:uFillTx/>
              <a:latin typeface="Calibri"/>
            </a:endParaRPr>
          </a:p>
        </p:txBody>
      </p:sp>
      <p:sp>
        <p:nvSpPr>
          <p:cNvPr id="132" name="PlaceHolder 4"/>
          <p:cNvSpPr>
            <a:spLocks noGrp="1"/>
          </p:cNvSpPr>
          <p:nvPr>
            <p:ph type="ftr" idx="20"/>
          </p:nvPr>
        </p:nvSpPr>
        <p:spPr>
          <a:xfrm>
            <a:off x="677160" y="6041520"/>
            <a:ext cx="6297120" cy="364680"/>
          </a:xfrm>
          <a:prstGeom prst="rect">
            <a:avLst/>
          </a:prstGeom>
          <a:noFill/>
          <a:ln w="0">
            <a:noFill/>
          </a:ln>
        </p:spPr>
        <p:txBody>
          <a:bodyPr lIns="91440" rIns="91440" tIns="45720" bIns="45720" anchor="ctr">
            <a:noAutofit/>
          </a:bodyPr>
          <a:lstStyle>
            <a:lvl1pPr indent="0" algn="ctr">
              <a:buNone/>
              <a:defRPr b="0" lang="fr-FR" sz="1400" strike="noStrike" u="none">
                <a:solidFill>
                  <a:srgbClr val="000000"/>
                </a:solidFill>
                <a:effectLst/>
                <a:uFillTx/>
                <a:latin typeface="Calibri"/>
              </a:defRPr>
            </a:lvl1pPr>
          </a:lstStyle>
          <a:p>
            <a:pPr indent="0" algn="ctr">
              <a:buNone/>
            </a:pPr>
            <a:r>
              <a:rPr b="0" lang="fr-FR" sz="1400" strike="noStrike" u="none">
                <a:solidFill>
                  <a:srgbClr val="000000"/>
                </a:solidFill>
                <a:effectLst/>
                <a:uFillTx/>
                <a:latin typeface="Calibri"/>
              </a:rPr>
              <a:t>&lt;pied de page&gt;</a:t>
            </a:r>
            <a:endParaRPr b="0" lang="fr-FR" sz="1400" strike="noStrike" u="none">
              <a:solidFill>
                <a:srgbClr val="000000"/>
              </a:solidFill>
              <a:effectLst/>
              <a:uFillTx/>
              <a:latin typeface="Calibri"/>
            </a:endParaRPr>
          </a:p>
        </p:txBody>
      </p:sp>
      <p:sp>
        <p:nvSpPr>
          <p:cNvPr id="133" name="PlaceHolder 5"/>
          <p:cNvSpPr>
            <a:spLocks noGrp="1"/>
          </p:cNvSpPr>
          <p:nvPr>
            <p:ph type="sldNum" idx="21"/>
          </p:nvPr>
        </p:nvSpPr>
        <p:spPr>
          <a:xfrm>
            <a:off x="8590680" y="6041520"/>
            <a:ext cx="682920" cy="364680"/>
          </a:xfrm>
          <a:prstGeom prst="rect">
            <a:avLst/>
          </a:prstGeom>
          <a:noFill/>
          <a:ln w="0">
            <a:noFill/>
          </a:ln>
        </p:spPr>
        <p:txBody>
          <a:bodyPr lIns="91440" rIns="91440" tIns="45720" bIns="45720" anchor="ctr">
            <a:noAutofit/>
          </a:bodyPr>
          <a:lstStyle>
            <a:lvl1pPr indent="0" algn="r" defTabSz="457200">
              <a:lnSpc>
                <a:spcPct val="100000"/>
              </a:lnSpc>
              <a:buNone/>
              <a:defRPr b="0" lang="en-US" sz="900" strike="noStrike" u="none">
                <a:solidFill>
                  <a:schemeClr val="accent1"/>
                </a:solidFill>
                <a:effectLst/>
                <a:uFillTx/>
                <a:latin typeface="Trebuchet MS"/>
              </a:defRPr>
            </a:lvl1pPr>
          </a:lstStyle>
          <a:p>
            <a:pPr indent="0" algn="r" defTabSz="457200">
              <a:lnSpc>
                <a:spcPct val="100000"/>
              </a:lnSpc>
              <a:buNone/>
            </a:pPr>
            <a:fld id="{A3F7388C-496C-4FCC-8821-4CFC87C84F78}" type="slidenum">
              <a:rPr b="0" lang="en-US" sz="900" strike="noStrike" u="none">
                <a:solidFill>
                  <a:schemeClr val="accent1"/>
                </a:solidFill>
                <a:effectLst/>
                <a:uFillTx/>
                <a:latin typeface="Trebuchet MS"/>
              </a:rPr>
              <a:t>&lt;numéro&gt;</a:t>
            </a:fld>
            <a:endParaRPr b="0" lang="fr-FR" sz="900" strike="noStrike" u="none">
              <a:solidFill>
                <a:srgbClr val="000000"/>
              </a:solidFill>
              <a:effectLst/>
              <a:uFillTx/>
              <a:latin typeface="Calibri"/>
            </a:endParaRPr>
          </a:p>
        </p:txBody>
      </p:sp>
    </p:spTree>
  </p:cSld>
</p:sldLayout>
</file>

<file path=ppt/slideLayouts/slideLayout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vertTitleAndTx" preserve="1">
  <p:cSld name="Titre vertical et texte">
    <p:bg>
      <p:bgPr>
        <a:solidFill>
          <a:srgbClr val="ffffff"/>
        </a:solidFill>
      </p:bgPr>
    </p:bg>
    <p:spTree>
      <p:nvGrpSpPr>
        <p:cNvPr id="1" name=""/>
        <p:cNvGrpSpPr/>
        <p:nvPr/>
      </p:nvGrpSpPr>
      <p:grpSpPr>
        <a:xfrm>
          <a:off x="0" y="0"/>
          <a:ext cx="0" cy="0"/>
          <a:chOff x="0" y="0"/>
          <a:chExt cx="0" cy="0"/>
        </a:xfrm>
      </p:grpSpPr>
      <p:grpSp>
        <p:nvGrpSpPr>
          <p:cNvPr id="134" name="Group 6"/>
          <p:cNvGrpSpPr/>
          <p:nvPr/>
        </p:nvGrpSpPr>
        <p:grpSpPr>
          <a:xfrm>
            <a:off x="0" y="-8640"/>
            <a:ext cx="12191760" cy="6866640"/>
            <a:chOff x="0" y="-8640"/>
            <a:chExt cx="12191760" cy="6866640"/>
          </a:xfrm>
        </p:grpSpPr>
        <p:cxnSp>
          <p:nvCxnSpPr>
            <p:cNvPr id="135" name="Straight Connector 19"/>
            <p:cNvCxnSpPr/>
            <p:nvPr/>
          </p:nvCxnSpPr>
          <p:spPr>
            <a:xfrm>
              <a:off x="9370800" y="0"/>
              <a:ext cx="1219680" cy="6858360"/>
            </a:xfrm>
            <a:prstGeom prst="straightConnector1">
              <a:avLst/>
            </a:prstGeom>
            <a:ln cap="rnd" w="9525">
              <a:solidFill>
                <a:srgbClr val="ffffff">
                  <a:lumMod val="75000"/>
                </a:srgbClr>
              </a:solidFill>
              <a:round/>
            </a:ln>
          </p:spPr>
        </p:cxnSp>
        <p:cxnSp>
          <p:nvCxnSpPr>
            <p:cNvPr id="136" name="Straight Connector 20"/>
            <p:cNvCxnSpPr/>
            <p:nvPr/>
          </p:nvCxnSpPr>
          <p:spPr>
            <a:xfrm flipH="1">
              <a:off x="7425000" y="3681360"/>
              <a:ext cx="4763880" cy="3177000"/>
            </a:xfrm>
            <a:prstGeom prst="straightConnector1">
              <a:avLst/>
            </a:prstGeom>
            <a:ln cap="rnd" w="9525">
              <a:solidFill>
                <a:srgbClr val="ffffff">
                  <a:lumMod val="85000"/>
                </a:srgbClr>
              </a:solidFill>
              <a:round/>
            </a:ln>
          </p:spPr>
        </p:cxnSp>
        <p:sp>
          <p:nvSpPr>
            <p:cNvPr id="137" name="Rectangle 23"/>
            <p:cNvSpPr/>
            <p:nvPr/>
          </p:nvSpPr>
          <p:spPr>
            <a:xfrm>
              <a:off x="9181440" y="-8640"/>
              <a:ext cx="3007080" cy="6866280"/>
            </a:xfrm>
            <a:custGeom>
              <a:avLst/>
              <a:gdLst>
                <a:gd name="textAreaLeft" fmla="*/ 0 w 3007080"/>
                <a:gd name="textAreaRight" fmla="*/ 3007440 w 3007080"/>
                <a:gd name="textAreaTop" fmla="*/ 0 h 6866280"/>
                <a:gd name="textAreaBottom" fmla="*/ 6866640 h 6866280"/>
              </a:gdLst>
              <a:ahLst/>
              <a:cxnLst/>
              <a:rect l="textAreaLeft" t="textAreaTop" r="textAreaRight" b="textAreaBottom"/>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a:outerShdw blurRad="38160" dir="5400000" dist="2556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rIns="90000" tIns="45000" bIns="45000" anchor="t">
              <a:noAutofit/>
            </a:bodyPr>
            <a:p>
              <a:endParaRPr b="0" lang="fr-FR" sz="1800" strike="noStrike" u="none">
                <a:solidFill>
                  <a:srgbClr val="000000"/>
                </a:solidFill>
                <a:effectLst/>
                <a:uFillTx/>
                <a:latin typeface="Calibri"/>
              </a:endParaRPr>
            </a:p>
          </p:txBody>
        </p:sp>
        <p:sp>
          <p:nvSpPr>
            <p:cNvPr id="138" name="Rectangle 25"/>
            <p:cNvSpPr/>
            <p:nvPr/>
          </p:nvSpPr>
          <p:spPr>
            <a:xfrm>
              <a:off x="9603360" y="-8640"/>
              <a:ext cx="2588040" cy="6866280"/>
            </a:xfrm>
            <a:custGeom>
              <a:avLst/>
              <a:gdLst>
                <a:gd name="textAreaLeft" fmla="*/ 0 w 2588040"/>
                <a:gd name="textAreaRight" fmla="*/ 2588400 w 2588040"/>
                <a:gd name="textAreaTop" fmla="*/ 0 h 6866280"/>
                <a:gd name="textAreaBottom" fmla="*/ 6866640 h 6866280"/>
              </a:gdLst>
              <a:ahLst/>
              <a:cxnLst/>
              <a:rect l="textAreaLeft" t="textAreaTop" r="textAreaRight" b="textAreaBottom"/>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a:outerShdw blurRad="38160" dir="5400000" dist="2556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rIns="90000" tIns="45000" bIns="45000" anchor="t">
              <a:noAutofit/>
            </a:bodyPr>
            <a:p>
              <a:endParaRPr b="0" lang="fr-FR" sz="1800" strike="noStrike" u="none">
                <a:solidFill>
                  <a:srgbClr val="000000"/>
                </a:solidFill>
                <a:effectLst/>
                <a:uFillTx/>
                <a:latin typeface="Calibri"/>
              </a:endParaRPr>
            </a:p>
          </p:txBody>
        </p:sp>
        <p:sp>
          <p:nvSpPr>
            <p:cNvPr id="139" name="Isosceles Triangle 23"/>
            <p:cNvSpPr/>
            <p:nvPr/>
          </p:nvSpPr>
          <p:spPr>
            <a:xfrm>
              <a:off x="8932320" y="3048120"/>
              <a:ext cx="3259440" cy="3809520"/>
            </a:xfrm>
            <a:prstGeom prst="triangle">
              <a:avLst>
                <a:gd name="adj" fmla="val 100000"/>
              </a:avLst>
            </a:prstGeom>
            <a:solidFill>
              <a:schemeClr val="accent2">
                <a:alpha val="72000"/>
              </a:schemeClr>
            </a:solidFill>
            <a:ln>
              <a:noFill/>
            </a:ln>
            <a:effectLst>
              <a:outerShdw blurRad="38160" dir="5400000" dist="2556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rIns="90000" tIns="45000" bIns="45000" anchor="t">
              <a:noAutofit/>
            </a:bodyPr>
            <a:p>
              <a:endParaRPr b="0" lang="fr-FR" sz="1800" strike="noStrike" u="none">
                <a:solidFill>
                  <a:srgbClr val="ffffff"/>
                </a:solidFill>
                <a:effectLst/>
                <a:uFillTx/>
                <a:latin typeface="Calibri"/>
              </a:endParaRPr>
            </a:p>
          </p:txBody>
        </p:sp>
        <p:sp>
          <p:nvSpPr>
            <p:cNvPr id="140" name="Rectangle 27"/>
            <p:cNvSpPr/>
            <p:nvPr/>
          </p:nvSpPr>
          <p:spPr>
            <a:xfrm>
              <a:off x="9334440" y="-8640"/>
              <a:ext cx="2854080" cy="6866280"/>
            </a:xfrm>
            <a:custGeom>
              <a:avLst/>
              <a:gdLst>
                <a:gd name="textAreaLeft" fmla="*/ 0 w 2854080"/>
                <a:gd name="textAreaRight" fmla="*/ 2854440 w 2854080"/>
                <a:gd name="textAreaTop" fmla="*/ 0 h 6866280"/>
                <a:gd name="textAreaBottom" fmla="*/ 6866640 h 6866280"/>
              </a:gdLst>
              <a:ahLst/>
              <a:cxnLst/>
              <a:rect l="textAreaLeft" t="textAreaTop" r="textAreaRight" b="textAreaBottom"/>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a:outerShdw blurRad="38160" dir="5400000" dist="2556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rIns="90000" tIns="45000" bIns="45000" anchor="t">
              <a:noAutofit/>
            </a:bodyPr>
            <a:p>
              <a:endParaRPr b="0" lang="fr-FR" sz="1800" strike="noStrike" u="none">
                <a:solidFill>
                  <a:srgbClr val="ffffff"/>
                </a:solidFill>
                <a:effectLst/>
                <a:uFillTx/>
                <a:latin typeface="Calibri"/>
              </a:endParaRPr>
            </a:p>
          </p:txBody>
        </p:sp>
        <p:sp>
          <p:nvSpPr>
            <p:cNvPr id="141" name="Rectangle 28"/>
            <p:cNvSpPr/>
            <p:nvPr/>
          </p:nvSpPr>
          <p:spPr>
            <a:xfrm>
              <a:off x="10898640" y="-8640"/>
              <a:ext cx="1289880" cy="6866280"/>
            </a:xfrm>
            <a:custGeom>
              <a:avLst/>
              <a:gdLst>
                <a:gd name="textAreaLeft" fmla="*/ 0 w 1289880"/>
                <a:gd name="textAreaRight" fmla="*/ 1290240 w 1289880"/>
                <a:gd name="textAreaTop" fmla="*/ 0 h 6866280"/>
                <a:gd name="textAreaBottom" fmla="*/ 6866640 h 6866280"/>
              </a:gdLst>
              <a:ahLst/>
              <a:cxnLst/>
              <a:rect l="textAreaLeft" t="textAreaTop" r="textAreaRight" b="textAreaBottom"/>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a:outerShdw blurRad="38160" dir="5400000" dist="2556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rIns="90000" tIns="45000" bIns="45000" anchor="t">
              <a:noAutofit/>
            </a:bodyPr>
            <a:p>
              <a:endParaRPr b="0" lang="fr-FR" sz="1800" strike="noStrike" u="none">
                <a:solidFill>
                  <a:srgbClr val="000000"/>
                </a:solidFill>
                <a:effectLst/>
                <a:uFillTx/>
                <a:latin typeface="Calibri"/>
              </a:endParaRPr>
            </a:p>
          </p:txBody>
        </p:sp>
        <p:sp>
          <p:nvSpPr>
            <p:cNvPr id="142" name="Rectangle 29"/>
            <p:cNvSpPr/>
            <p:nvPr/>
          </p:nvSpPr>
          <p:spPr>
            <a:xfrm>
              <a:off x="10938960" y="-8640"/>
              <a:ext cx="1249560" cy="6866280"/>
            </a:xfrm>
            <a:custGeom>
              <a:avLst/>
              <a:gdLst>
                <a:gd name="textAreaLeft" fmla="*/ 0 w 1249560"/>
                <a:gd name="textAreaRight" fmla="*/ 1249920 w 1249560"/>
                <a:gd name="textAreaTop" fmla="*/ 0 h 6866280"/>
                <a:gd name="textAreaBottom" fmla="*/ 6866640 h 6866280"/>
              </a:gdLst>
              <a:ahLst/>
              <a:cxnLst/>
              <a:rect l="textAreaLeft" t="textAreaTop" r="textAreaRight" b="textAreaBottom"/>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a:outerShdw blurRad="38160" dir="5400000" dist="2556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rIns="90000" tIns="45000" bIns="45000" anchor="t">
              <a:noAutofit/>
            </a:bodyPr>
            <a:p>
              <a:endParaRPr b="0" lang="fr-FR" sz="1800" strike="noStrike" u="none">
                <a:solidFill>
                  <a:srgbClr val="000000"/>
                </a:solidFill>
                <a:effectLst/>
                <a:uFillTx/>
                <a:latin typeface="Calibri"/>
              </a:endParaRPr>
            </a:p>
          </p:txBody>
        </p:sp>
        <p:sp>
          <p:nvSpPr>
            <p:cNvPr id="143" name="Isosceles Triangle 27"/>
            <p:cNvSpPr/>
            <p:nvPr/>
          </p:nvSpPr>
          <p:spPr>
            <a:xfrm>
              <a:off x="10371600" y="3589920"/>
              <a:ext cx="1816920" cy="3267720"/>
            </a:xfrm>
            <a:prstGeom prst="triangle">
              <a:avLst>
                <a:gd name="adj" fmla="val 100000"/>
              </a:avLst>
            </a:prstGeom>
            <a:solidFill>
              <a:schemeClr val="accent1">
                <a:alpha val="80000"/>
              </a:schemeClr>
            </a:solidFill>
            <a:ln>
              <a:noFill/>
            </a:ln>
            <a:effectLst>
              <a:outerShdw blurRad="38160" dir="5400000" dist="2556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rIns="90000" tIns="45000" bIns="45000" anchor="t">
              <a:noAutofit/>
            </a:bodyPr>
            <a:p>
              <a:endParaRPr b="0" lang="fr-FR" sz="1800" strike="noStrike" u="none">
                <a:solidFill>
                  <a:srgbClr val="000000"/>
                </a:solidFill>
                <a:effectLst/>
                <a:uFillTx/>
                <a:latin typeface="Calibri"/>
              </a:endParaRPr>
            </a:p>
          </p:txBody>
        </p:sp>
        <p:sp>
          <p:nvSpPr>
            <p:cNvPr id="144" name="Isosceles Triangle 28"/>
            <p:cNvSpPr/>
            <p:nvPr/>
          </p:nvSpPr>
          <p:spPr>
            <a:xfrm>
              <a:off x="0" y="4013280"/>
              <a:ext cx="448200" cy="2844360"/>
            </a:xfrm>
            <a:prstGeom prst="triangle">
              <a:avLst>
                <a:gd name="adj" fmla="val 0"/>
              </a:avLst>
            </a:prstGeom>
            <a:solidFill>
              <a:schemeClr val="accent1">
                <a:alpha val="85000"/>
              </a:schemeClr>
            </a:solidFill>
            <a:ln>
              <a:noFill/>
            </a:ln>
            <a:effectLst>
              <a:outerShdw blurRad="38160" dir="5400000" dist="2556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rIns="90000" tIns="45000" bIns="45000" anchor="t">
              <a:noAutofit/>
            </a:bodyPr>
            <a:p>
              <a:endParaRPr b="0" lang="fr-FR" sz="1800" strike="noStrike" u="none">
                <a:solidFill>
                  <a:srgbClr val="000000"/>
                </a:solidFill>
                <a:effectLst/>
                <a:uFillTx/>
                <a:latin typeface="Calibri"/>
              </a:endParaRPr>
            </a:p>
          </p:txBody>
        </p:sp>
      </p:grpSp>
      <p:sp>
        <p:nvSpPr>
          <p:cNvPr id="145" name="PlaceHolder 1"/>
          <p:cNvSpPr>
            <a:spLocks noGrp="1"/>
          </p:cNvSpPr>
          <p:nvPr>
            <p:ph type="title"/>
          </p:nvPr>
        </p:nvSpPr>
        <p:spPr>
          <a:xfrm>
            <a:off x="7967520" y="609480"/>
            <a:ext cx="1304280" cy="5250960"/>
          </a:xfrm>
          <a:prstGeom prst="rect">
            <a:avLst/>
          </a:prstGeom>
          <a:noFill/>
          <a:ln w="0">
            <a:noFill/>
          </a:ln>
        </p:spPr>
        <p:txBody>
          <a:bodyPr lIns="91440" rIns="91440" tIns="45720" bIns="45720" anchor="ctr" vert="eaVert">
            <a:noAutofit/>
          </a:bodyPr>
          <a:p>
            <a:pPr indent="0" defTabSz="457200">
              <a:lnSpc>
                <a:spcPct val="100000"/>
              </a:lnSpc>
              <a:buNone/>
            </a:pPr>
            <a:r>
              <a:rPr b="0" lang="fr-FR" sz="3600" strike="noStrike" u="none">
                <a:solidFill>
                  <a:schemeClr val="accent1"/>
                </a:solidFill>
                <a:effectLst/>
                <a:uFillTx/>
                <a:latin typeface="Trebuchet MS"/>
              </a:rPr>
              <a:t>Modifiez le style du titre</a:t>
            </a:r>
            <a:endParaRPr b="0" lang="en-US" sz="3600" strike="noStrike" u="none">
              <a:solidFill>
                <a:schemeClr val="dk1"/>
              </a:solidFill>
              <a:effectLst/>
              <a:uFillTx/>
              <a:latin typeface="Trebuchet MS"/>
            </a:endParaRPr>
          </a:p>
        </p:txBody>
      </p:sp>
      <p:sp>
        <p:nvSpPr>
          <p:cNvPr id="146" name="PlaceHolder 2"/>
          <p:cNvSpPr>
            <a:spLocks noGrp="1"/>
          </p:cNvSpPr>
          <p:nvPr>
            <p:ph type="body"/>
          </p:nvPr>
        </p:nvSpPr>
        <p:spPr>
          <a:xfrm>
            <a:off x="677160" y="609480"/>
            <a:ext cx="7059960" cy="5250960"/>
          </a:xfrm>
          <a:prstGeom prst="rect">
            <a:avLst/>
          </a:prstGeom>
          <a:noFill/>
          <a:ln w="0">
            <a:noFill/>
          </a:ln>
        </p:spPr>
        <p:txBody>
          <a:bodyPr lIns="91440" rIns="91440" tIns="45720" bIns="45720" anchor="t" vert="eaVert">
            <a:noAutofit/>
          </a:bodyPr>
          <a:p>
            <a:pPr marL="343080" indent="-343080" defTabSz="457200">
              <a:lnSpc>
                <a:spcPct val="100000"/>
              </a:lnSpc>
              <a:spcBef>
                <a:spcPts val="1001"/>
              </a:spcBef>
              <a:buClr>
                <a:srgbClr val="90c226"/>
              </a:buClr>
              <a:buSzPct val="80000"/>
              <a:buFont typeface="Wingdings 3" charset="2"/>
              <a:buChar char=""/>
            </a:pPr>
            <a:r>
              <a:rPr b="0" lang="fr-FR" sz="1800" strike="noStrike" u="none">
                <a:solidFill>
                  <a:schemeClr val="dk1">
                    <a:lumMod val="75000"/>
                    <a:lumOff val="25000"/>
                  </a:schemeClr>
                </a:solidFill>
                <a:effectLst/>
                <a:uFillTx/>
                <a:latin typeface="Trebuchet MS"/>
              </a:rPr>
              <a:t>Cliquez pour modifier les styles du texte du masque</a:t>
            </a:r>
            <a:endParaRPr b="0" lang="en-US" sz="1800" strike="noStrike" u="none">
              <a:solidFill>
                <a:schemeClr val="dk1">
                  <a:lumMod val="75000"/>
                  <a:lumOff val="25000"/>
                </a:schemeClr>
              </a:solidFill>
              <a:effectLst/>
              <a:uFillTx/>
              <a:latin typeface="Trebuchet MS"/>
            </a:endParaRPr>
          </a:p>
          <a:p>
            <a:pPr lvl="1" marL="743040" indent="-285840" defTabSz="457200">
              <a:lnSpc>
                <a:spcPct val="100000"/>
              </a:lnSpc>
              <a:spcBef>
                <a:spcPts val="1001"/>
              </a:spcBef>
              <a:buClr>
                <a:srgbClr val="90c226"/>
              </a:buClr>
              <a:buSzPct val="80000"/>
              <a:buFont typeface="Wingdings 3" charset="2"/>
              <a:buChar char=""/>
            </a:pPr>
            <a:r>
              <a:rPr b="0" lang="fr-FR" sz="1600" strike="noStrike" u="none">
                <a:solidFill>
                  <a:schemeClr val="dk1">
                    <a:lumMod val="75000"/>
                    <a:lumOff val="25000"/>
                  </a:schemeClr>
                </a:solidFill>
                <a:effectLst/>
                <a:uFillTx/>
                <a:latin typeface="Trebuchet MS"/>
              </a:rPr>
              <a:t>Deuxième niveau</a:t>
            </a:r>
            <a:endParaRPr b="0" lang="en-US" sz="1600" strike="noStrike" u="none">
              <a:solidFill>
                <a:schemeClr val="dk1">
                  <a:lumMod val="75000"/>
                  <a:lumOff val="25000"/>
                </a:schemeClr>
              </a:solidFill>
              <a:effectLst/>
              <a:uFillTx/>
              <a:latin typeface="Trebuchet MS"/>
            </a:endParaRPr>
          </a:p>
          <a:p>
            <a:pPr lvl="2" marL="1143000" indent="-228600" defTabSz="457200">
              <a:lnSpc>
                <a:spcPct val="100000"/>
              </a:lnSpc>
              <a:spcBef>
                <a:spcPts val="1001"/>
              </a:spcBef>
              <a:buClr>
                <a:srgbClr val="90c226"/>
              </a:buClr>
              <a:buSzPct val="80000"/>
              <a:buFont typeface="Wingdings 3" charset="2"/>
              <a:buChar char=""/>
            </a:pPr>
            <a:r>
              <a:rPr b="0" lang="fr-FR" sz="1400" strike="noStrike" u="none">
                <a:solidFill>
                  <a:schemeClr val="dk1">
                    <a:lumMod val="75000"/>
                    <a:lumOff val="25000"/>
                  </a:schemeClr>
                </a:solidFill>
                <a:effectLst/>
                <a:uFillTx/>
                <a:latin typeface="Trebuchet MS"/>
              </a:rPr>
              <a:t>Troisième niveau</a:t>
            </a:r>
            <a:endParaRPr b="0" lang="en-US" sz="1400" strike="noStrike" u="none">
              <a:solidFill>
                <a:schemeClr val="dk1">
                  <a:lumMod val="75000"/>
                  <a:lumOff val="25000"/>
                </a:schemeClr>
              </a:solidFill>
              <a:effectLst/>
              <a:uFillTx/>
              <a:latin typeface="Trebuchet MS"/>
            </a:endParaRPr>
          </a:p>
          <a:p>
            <a:pPr lvl="3" marL="1600200" indent="-228600" defTabSz="457200">
              <a:lnSpc>
                <a:spcPct val="100000"/>
              </a:lnSpc>
              <a:spcBef>
                <a:spcPts val="1001"/>
              </a:spcBef>
              <a:buClr>
                <a:srgbClr val="90c226"/>
              </a:buClr>
              <a:buSzPct val="80000"/>
              <a:buFont typeface="Wingdings 3" charset="2"/>
              <a:buChar char=""/>
            </a:pPr>
            <a:r>
              <a:rPr b="0" lang="fr-FR" sz="1200" strike="noStrike" u="none">
                <a:solidFill>
                  <a:schemeClr val="dk1">
                    <a:lumMod val="75000"/>
                    <a:lumOff val="25000"/>
                  </a:schemeClr>
                </a:solidFill>
                <a:effectLst/>
                <a:uFillTx/>
                <a:latin typeface="Trebuchet MS"/>
              </a:rPr>
              <a:t>Quatrième niveau</a:t>
            </a:r>
            <a:endParaRPr b="0" lang="en-US" sz="1200" strike="noStrike" u="none">
              <a:solidFill>
                <a:schemeClr val="dk1">
                  <a:lumMod val="75000"/>
                  <a:lumOff val="25000"/>
                </a:schemeClr>
              </a:solidFill>
              <a:effectLst/>
              <a:uFillTx/>
              <a:latin typeface="Trebuchet MS"/>
            </a:endParaRPr>
          </a:p>
          <a:p>
            <a:pPr lvl="4" marL="2057400" indent="-228600" defTabSz="457200">
              <a:lnSpc>
                <a:spcPct val="100000"/>
              </a:lnSpc>
              <a:spcBef>
                <a:spcPts val="1001"/>
              </a:spcBef>
              <a:buClr>
                <a:srgbClr val="90c226"/>
              </a:buClr>
              <a:buSzPct val="80000"/>
              <a:buFont typeface="Wingdings 3" charset="2"/>
              <a:buChar char=""/>
            </a:pPr>
            <a:r>
              <a:rPr b="0" lang="fr-FR" sz="1200" strike="noStrike" u="none">
                <a:solidFill>
                  <a:schemeClr val="dk1">
                    <a:lumMod val="75000"/>
                    <a:lumOff val="25000"/>
                  </a:schemeClr>
                </a:solidFill>
                <a:effectLst/>
                <a:uFillTx/>
                <a:latin typeface="Trebuchet MS"/>
              </a:rPr>
              <a:t>Cinquième niveau</a:t>
            </a:r>
            <a:endParaRPr b="0" lang="en-US" sz="1200" strike="noStrike" u="none">
              <a:solidFill>
                <a:schemeClr val="dk1">
                  <a:lumMod val="75000"/>
                  <a:lumOff val="25000"/>
                </a:schemeClr>
              </a:solidFill>
              <a:effectLst/>
              <a:uFillTx/>
              <a:latin typeface="Trebuchet MS"/>
            </a:endParaRPr>
          </a:p>
        </p:txBody>
      </p:sp>
      <p:sp>
        <p:nvSpPr>
          <p:cNvPr id="147" name="PlaceHolder 3"/>
          <p:cNvSpPr>
            <a:spLocks noGrp="1"/>
          </p:cNvSpPr>
          <p:nvPr>
            <p:ph type="dt" idx="22"/>
          </p:nvPr>
        </p:nvSpPr>
        <p:spPr>
          <a:xfrm>
            <a:off x="7205040" y="6041520"/>
            <a:ext cx="911520" cy="364680"/>
          </a:xfrm>
          <a:prstGeom prst="rect">
            <a:avLst/>
          </a:prstGeom>
          <a:noFill/>
          <a:ln w="0">
            <a:noFill/>
          </a:ln>
        </p:spPr>
        <p:txBody>
          <a:bodyPr lIns="91440" rIns="91440" tIns="45720" bIns="45720" anchor="ctr">
            <a:noAutofit/>
          </a:bodyPr>
          <a:lstStyle>
            <a:lvl1pPr indent="0" algn="r" defTabSz="457200">
              <a:lnSpc>
                <a:spcPct val="100000"/>
              </a:lnSpc>
              <a:buNone/>
              <a:defRPr b="0" lang="en-US" sz="900" strike="noStrike" u="none">
                <a:solidFill>
                  <a:schemeClr val="dk1">
                    <a:tint val="75000"/>
                  </a:schemeClr>
                </a:solidFill>
                <a:effectLst/>
                <a:uFillTx/>
                <a:latin typeface="Trebuchet MS"/>
              </a:defRPr>
            </a:lvl1pPr>
          </a:lstStyle>
          <a:p>
            <a:pPr indent="0" algn="r" defTabSz="457200">
              <a:lnSpc>
                <a:spcPct val="100000"/>
              </a:lnSpc>
              <a:buNone/>
            </a:pPr>
            <a:r>
              <a:rPr b="0" lang="en-US" sz="900" strike="noStrike" u="none">
                <a:solidFill>
                  <a:schemeClr val="dk1">
                    <a:tint val="75000"/>
                  </a:schemeClr>
                </a:solidFill>
                <a:effectLst/>
                <a:uFillTx/>
                <a:latin typeface="Trebuchet MS"/>
              </a:rPr>
              <a:t>&lt;date/heure&gt;</a:t>
            </a:r>
            <a:endParaRPr b="0" lang="fr-FR" sz="900" strike="noStrike" u="none">
              <a:solidFill>
                <a:srgbClr val="000000"/>
              </a:solidFill>
              <a:effectLst/>
              <a:uFillTx/>
              <a:latin typeface="Calibri"/>
            </a:endParaRPr>
          </a:p>
        </p:txBody>
      </p:sp>
      <p:sp>
        <p:nvSpPr>
          <p:cNvPr id="148" name="PlaceHolder 4"/>
          <p:cNvSpPr>
            <a:spLocks noGrp="1"/>
          </p:cNvSpPr>
          <p:nvPr>
            <p:ph type="ftr" idx="23"/>
          </p:nvPr>
        </p:nvSpPr>
        <p:spPr>
          <a:xfrm>
            <a:off x="677160" y="6041520"/>
            <a:ext cx="6297120" cy="364680"/>
          </a:xfrm>
          <a:prstGeom prst="rect">
            <a:avLst/>
          </a:prstGeom>
          <a:noFill/>
          <a:ln w="0">
            <a:noFill/>
          </a:ln>
        </p:spPr>
        <p:txBody>
          <a:bodyPr lIns="91440" rIns="91440" tIns="45720" bIns="45720" anchor="ctr">
            <a:noAutofit/>
          </a:bodyPr>
          <a:lstStyle>
            <a:lvl1pPr indent="0" algn="ctr">
              <a:buNone/>
              <a:defRPr b="0" lang="fr-FR" sz="1400" strike="noStrike" u="none">
                <a:solidFill>
                  <a:srgbClr val="000000"/>
                </a:solidFill>
                <a:effectLst/>
                <a:uFillTx/>
                <a:latin typeface="Calibri"/>
              </a:defRPr>
            </a:lvl1pPr>
          </a:lstStyle>
          <a:p>
            <a:pPr indent="0" algn="ctr">
              <a:buNone/>
            </a:pPr>
            <a:r>
              <a:rPr b="0" lang="fr-FR" sz="1400" strike="noStrike" u="none">
                <a:solidFill>
                  <a:srgbClr val="000000"/>
                </a:solidFill>
                <a:effectLst/>
                <a:uFillTx/>
                <a:latin typeface="Calibri"/>
              </a:rPr>
              <a:t>&lt;pied de page&gt;</a:t>
            </a:r>
            <a:endParaRPr b="0" lang="fr-FR" sz="1400" strike="noStrike" u="none">
              <a:solidFill>
                <a:srgbClr val="000000"/>
              </a:solidFill>
              <a:effectLst/>
              <a:uFillTx/>
              <a:latin typeface="Calibri"/>
            </a:endParaRPr>
          </a:p>
        </p:txBody>
      </p:sp>
      <p:sp>
        <p:nvSpPr>
          <p:cNvPr id="149" name="PlaceHolder 5"/>
          <p:cNvSpPr>
            <a:spLocks noGrp="1"/>
          </p:cNvSpPr>
          <p:nvPr>
            <p:ph type="sldNum" idx="24"/>
          </p:nvPr>
        </p:nvSpPr>
        <p:spPr>
          <a:xfrm>
            <a:off x="8590680" y="6041520"/>
            <a:ext cx="682920" cy="364680"/>
          </a:xfrm>
          <a:prstGeom prst="rect">
            <a:avLst/>
          </a:prstGeom>
          <a:noFill/>
          <a:ln w="0">
            <a:noFill/>
          </a:ln>
        </p:spPr>
        <p:txBody>
          <a:bodyPr lIns="91440" rIns="91440" tIns="45720" bIns="45720" anchor="ctr">
            <a:noAutofit/>
          </a:bodyPr>
          <a:lstStyle>
            <a:lvl1pPr indent="0" algn="r" defTabSz="457200">
              <a:lnSpc>
                <a:spcPct val="100000"/>
              </a:lnSpc>
              <a:buNone/>
              <a:defRPr b="0" lang="en-US" sz="900" strike="noStrike" u="none">
                <a:solidFill>
                  <a:schemeClr val="accent1"/>
                </a:solidFill>
                <a:effectLst/>
                <a:uFillTx/>
                <a:latin typeface="Trebuchet MS"/>
              </a:defRPr>
            </a:lvl1pPr>
          </a:lstStyle>
          <a:p>
            <a:pPr indent="0" algn="r" defTabSz="457200">
              <a:lnSpc>
                <a:spcPct val="100000"/>
              </a:lnSpc>
              <a:buNone/>
            </a:pPr>
            <a:fld id="{47BA05CC-2281-452A-8E6C-3B88D1A57E74}" type="slidenum">
              <a:rPr b="0" lang="en-US" sz="900" strike="noStrike" u="none">
                <a:solidFill>
                  <a:schemeClr val="accent1"/>
                </a:solidFill>
                <a:effectLst/>
                <a:uFillTx/>
                <a:latin typeface="Trebuchet MS"/>
              </a:rPr>
              <a:t>&lt;numéro&gt;</a:t>
            </a:fld>
            <a:endParaRPr b="0" lang="fr-FR" sz="900" strike="noStrike" u="none">
              <a:solidFill>
                <a:srgbClr val="000000"/>
              </a:solidFill>
              <a:effectLst/>
              <a:uFillTx/>
              <a:latin typeface="Calibri"/>
            </a:endParaRPr>
          </a:p>
        </p:txBody>
      </p:sp>
    </p:spTree>
  </p:cSld>
</p:sldLayout>
</file>

<file path=ppt/slideLayouts/slideLayout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re et contenu">
    <p:bg>
      <p:bgPr>
        <a:solidFill>
          <a:srgbClr val="ffffff"/>
        </a:solidFill>
      </p:bgPr>
    </p:bg>
    <p:spTree>
      <p:nvGrpSpPr>
        <p:cNvPr id="1" name=""/>
        <p:cNvGrpSpPr/>
        <p:nvPr/>
      </p:nvGrpSpPr>
      <p:grpSpPr>
        <a:xfrm>
          <a:off x="0" y="0"/>
          <a:ext cx="0" cy="0"/>
          <a:chOff x="0" y="0"/>
          <a:chExt cx="0" cy="0"/>
        </a:xfrm>
      </p:grpSpPr>
      <p:grpSp>
        <p:nvGrpSpPr>
          <p:cNvPr id="150" name="Group 6"/>
          <p:cNvGrpSpPr/>
          <p:nvPr/>
        </p:nvGrpSpPr>
        <p:grpSpPr>
          <a:xfrm>
            <a:off x="0" y="-8640"/>
            <a:ext cx="12191760" cy="6866640"/>
            <a:chOff x="0" y="-8640"/>
            <a:chExt cx="12191760" cy="6866640"/>
          </a:xfrm>
        </p:grpSpPr>
        <p:cxnSp>
          <p:nvCxnSpPr>
            <p:cNvPr id="151" name="Straight Connector 19"/>
            <p:cNvCxnSpPr/>
            <p:nvPr/>
          </p:nvCxnSpPr>
          <p:spPr>
            <a:xfrm>
              <a:off x="9370800" y="0"/>
              <a:ext cx="1219680" cy="6858360"/>
            </a:xfrm>
            <a:prstGeom prst="straightConnector1">
              <a:avLst/>
            </a:prstGeom>
            <a:ln cap="rnd" w="9525">
              <a:solidFill>
                <a:srgbClr val="ffffff">
                  <a:lumMod val="75000"/>
                </a:srgbClr>
              </a:solidFill>
              <a:round/>
            </a:ln>
          </p:spPr>
        </p:cxnSp>
        <p:cxnSp>
          <p:nvCxnSpPr>
            <p:cNvPr id="152" name="Straight Connector 20"/>
            <p:cNvCxnSpPr/>
            <p:nvPr/>
          </p:nvCxnSpPr>
          <p:spPr>
            <a:xfrm flipH="1">
              <a:off x="7425000" y="3681360"/>
              <a:ext cx="4763880" cy="3177000"/>
            </a:xfrm>
            <a:prstGeom prst="straightConnector1">
              <a:avLst/>
            </a:prstGeom>
            <a:ln cap="rnd" w="9525">
              <a:solidFill>
                <a:srgbClr val="ffffff">
                  <a:lumMod val="85000"/>
                </a:srgbClr>
              </a:solidFill>
              <a:round/>
            </a:ln>
          </p:spPr>
        </p:cxnSp>
        <p:sp>
          <p:nvSpPr>
            <p:cNvPr id="153" name="Rectangle 23"/>
            <p:cNvSpPr/>
            <p:nvPr/>
          </p:nvSpPr>
          <p:spPr>
            <a:xfrm>
              <a:off x="9181440" y="-8640"/>
              <a:ext cx="3007080" cy="6866280"/>
            </a:xfrm>
            <a:custGeom>
              <a:avLst/>
              <a:gdLst>
                <a:gd name="textAreaLeft" fmla="*/ 0 w 3007080"/>
                <a:gd name="textAreaRight" fmla="*/ 3007440 w 3007080"/>
                <a:gd name="textAreaTop" fmla="*/ 0 h 6866280"/>
                <a:gd name="textAreaBottom" fmla="*/ 6866640 h 6866280"/>
              </a:gdLst>
              <a:ahLst/>
              <a:cxnLst/>
              <a:rect l="textAreaLeft" t="textAreaTop" r="textAreaRight" b="textAreaBottom"/>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a:outerShdw blurRad="38160" dir="5400000" dist="2556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rIns="90000" tIns="45000" bIns="45000" anchor="t">
              <a:noAutofit/>
            </a:bodyPr>
            <a:p>
              <a:endParaRPr b="0" lang="fr-FR" sz="1800" strike="noStrike" u="none">
                <a:solidFill>
                  <a:srgbClr val="000000"/>
                </a:solidFill>
                <a:effectLst/>
                <a:uFillTx/>
                <a:latin typeface="Calibri"/>
              </a:endParaRPr>
            </a:p>
          </p:txBody>
        </p:sp>
        <p:sp>
          <p:nvSpPr>
            <p:cNvPr id="154" name="Rectangle 25"/>
            <p:cNvSpPr/>
            <p:nvPr/>
          </p:nvSpPr>
          <p:spPr>
            <a:xfrm>
              <a:off x="9603360" y="-8640"/>
              <a:ext cx="2588040" cy="6866280"/>
            </a:xfrm>
            <a:custGeom>
              <a:avLst/>
              <a:gdLst>
                <a:gd name="textAreaLeft" fmla="*/ 0 w 2588040"/>
                <a:gd name="textAreaRight" fmla="*/ 2588400 w 2588040"/>
                <a:gd name="textAreaTop" fmla="*/ 0 h 6866280"/>
                <a:gd name="textAreaBottom" fmla="*/ 6866640 h 6866280"/>
              </a:gdLst>
              <a:ahLst/>
              <a:cxnLst/>
              <a:rect l="textAreaLeft" t="textAreaTop" r="textAreaRight" b="textAreaBottom"/>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a:outerShdw blurRad="38160" dir="5400000" dist="2556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rIns="90000" tIns="45000" bIns="45000" anchor="t">
              <a:noAutofit/>
            </a:bodyPr>
            <a:p>
              <a:endParaRPr b="0" lang="fr-FR" sz="1800" strike="noStrike" u="none">
                <a:solidFill>
                  <a:srgbClr val="000000"/>
                </a:solidFill>
                <a:effectLst/>
                <a:uFillTx/>
                <a:latin typeface="Calibri"/>
              </a:endParaRPr>
            </a:p>
          </p:txBody>
        </p:sp>
        <p:sp>
          <p:nvSpPr>
            <p:cNvPr id="155" name="Isosceles Triangle 23"/>
            <p:cNvSpPr/>
            <p:nvPr/>
          </p:nvSpPr>
          <p:spPr>
            <a:xfrm>
              <a:off x="8932320" y="3048120"/>
              <a:ext cx="3259440" cy="3809520"/>
            </a:xfrm>
            <a:prstGeom prst="triangle">
              <a:avLst>
                <a:gd name="adj" fmla="val 100000"/>
              </a:avLst>
            </a:prstGeom>
            <a:solidFill>
              <a:schemeClr val="accent2">
                <a:alpha val="72000"/>
              </a:schemeClr>
            </a:solidFill>
            <a:ln>
              <a:noFill/>
            </a:ln>
            <a:effectLst>
              <a:outerShdw blurRad="38160" dir="5400000" dist="2556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rIns="90000" tIns="45000" bIns="45000" anchor="t">
              <a:noAutofit/>
            </a:bodyPr>
            <a:p>
              <a:endParaRPr b="0" lang="fr-FR" sz="1800" strike="noStrike" u="none">
                <a:solidFill>
                  <a:srgbClr val="ffffff"/>
                </a:solidFill>
                <a:effectLst/>
                <a:uFillTx/>
                <a:latin typeface="Calibri"/>
              </a:endParaRPr>
            </a:p>
          </p:txBody>
        </p:sp>
        <p:sp>
          <p:nvSpPr>
            <p:cNvPr id="156" name="Rectangle 27"/>
            <p:cNvSpPr/>
            <p:nvPr/>
          </p:nvSpPr>
          <p:spPr>
            <a:xfrm>
              <a:off x="9334440" y="-8640"/>
              <a:ext cx="2854080" cy="6866280"/>
            </a:xfrm>
            <a:custGeom>
              <a:avLst/>
              <a:gdLst>
                <a:gd name="textAreaLeft" fmla="*/ 0 w 2854080"/>
                <a:gd name="textAreaRight" fmla="*/ 2854440 w 2854080"/>
                <a:gd name="textAreaTop" fmla="*/ 0 h 6866280"/>
                <a:gd name="textAreaBottom" fmla="*/ 6866640 h 6866280"/>
              </a:gdLst>
              <a:ahLst/>
              <a:cxnLst/>
              <a:rect l="textAreaLeft" t="textAreaTop" r="textAreaRight" b="textAreaBottom"/>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a:outerShdw blurRad="38160" dir="5400000" dist="2556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rIns="90000" tIns="45000" bIns="45000" anchor="t">
              <a:noAutofit/>
            </a:bodyPr>
            <a:p>
              <a:endParaRPr b="0" lang="fr-FR" sz="1800" strike="noStrike" u="none">
                <a:solidFill>
                  <a:srgbClr val="ffffff"/>
                </a:solidFill>
                <a:effectLst/>
                <a:uFillTx/>
                <a:latin typeface="Calibri"/>
              </a:endParaRPr>
            </a:p>
          </p:txBody>
        </p:sp>
        <p:sp>
          <p:nvSpPr>
            <p:cNvPr id="157" name="Rectangle 28"/>
            <p:cNvSpPr/>
            <p:nvPr/>
          </p:nvSpPr>
          <p:spPr>
            <a:xfrm>
              <a:off x="10898640" y="-8640"/>
              <a:ext cx="1289880" cy="6866280"/>
            </a:xfrm>
            <a:custGeom>
              <a:avLst/>
              <a:gdLst>
                <a:gd name="textAreaLeft" fmla="*/ 0 w 1289880"/>
                <a:gd name="textAreaRight" fmla="*/ 1290240 w 1289880"/>
                <a:gd name="textAreaTop" fmla="*/ 0 h 6866280"/>
                <a:gd name="textAreaBottom" fmla="*/ 6866640 h 6866280"/>
              </a:gdLst>
              <a:ahLst/>
              <a:cxnLst/>
              <a:rect l="textAreaLeft" t="textAreaTop" r="textAreaRight" b="textAreaBottom"/>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a:outerShdw blurRad="38160" dir="5400000" dist="2556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rIns="90000" tIns="45000" bIns="45000" anchor="t">
              <a:noAutofit/>
            </a:bodyPr>
            <a:p>
              <a:endParaRPr b="0" lang="fr-FR" sz="1800" strike="noStrike" u="none">
                <a:solidFill>
                  <a:srgbClr val="000000"/>
                </a:solidFill>
                <a:effectLst/>
                <a:uFillTx/>
                <a:latin typeface="Calibri"/>
              </a:endParaRPr>
            </a:p>
          </p:txBody>
        </p:sp>
        <p:sp>
          <p:nvSpPr>
            <p:cNvPr id="158" name="Rectangle 29"/>
            <p:cNvSpPr/>
            <p:nvPr/>
          </p:nvSpPr>
          <p:spPr>
            <a:xfrm>
              <a:off x="10938960" y="-8640"/>
              <a:ext cx="1249560" cy="6866280"/>
            </a:xfrm>
            <a:custGeom>
              <a:avLst/>
              <a:gdLst>
                <a:gd name="textAreaLeft" fmla="*/ 0 w 1249560"/>
                <a:gd name="textAreaRight" fmla="*/ 1249920 w 1249560"/>
                <a:gd name="textAreaTop" fmla="*/ 0 h 6866280"/>
                <a:gd name="textAreaBottom" fmla="*/ 6866640 h 6866280"/>
              </a:gdLst>
              <a:ahLst/>
              <a:cxnLst/>
              <a:rect l="textAreaLeft" t="textAreaTop" r="textAreaRight" b="textAreaBottom"/>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a:outerShdw blurRad="38160" dir="5400000" dist="2556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rIns="90000" tIns="45000" bIns="45000" anchor="t">
              <a:noAutofit/>
            </a:bodyPr>
            <a:p>
              <a:endParaRPr b="0" lang="fr-FR" sz="1800" strike="noStrike" u="none">
                <a:solidFill>
                  <a:srgbClr val="000000"/>
                </a:solidFill>
                <a:effectLst/>
                <a:uFillTx/>
                <a:latin typeface="Calibri"/>
              </a:endParaRPr>
            </a:p>
          </p:txBody>
        </p:sp>
        <p:sp>
          <p:nvSpPr>
            <p:cNvPr id="159" name="Isosceles Triangle 27"/>
            <p:cNvSpPr/>
            <p:nvPr/>
          </p:nvSpPr>
          <p:spPr>
            <a:xfrm>
              <a:off x="10371600" y="3589920"/>
              <a:ext cx="1816920" cy="3267720"/>
            </a:xfrm>
            <a:prstGeom prst="triangle">
              <a:avLst>
                <a:gd name="adj" fmla="val 100000"/>
              </a:avLst>
            </a:prstGeom>
            <a:solidFill>
              <a:schemeClr val="accent1">
                <a:alpha val="80000"/>
              </a:schemeClr>
            </a:solidFill>
            <a:ln>
              <a:noFill/>
            </a:ln>
            <a:effectLst>
              <a:outerShdw blurRad="38160" dir="5400000" dist="2556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rIns="90000" tIns="45000" bIns="45000" anchor="t">
              <a:noAutofit/>
            </a:bodyPr>
            <a:p>
              <a:endParaRPr b="0" lang="fr-FR" sz="1800" strike="noStrike" u="none">
                <a:solidFill>
                  <a:srgbClr val="000000"/>
                </a:solidFill>
                <a:effectLst/>
                <a:uFillTx/>
                <a:latin typeface="Calibri"/>
              </a:endParaRPr>
            </a:p>
          </p:txBody>
        </p:sp>
        <p:sp>
          <p:nvSpPr>
            <p:cNvPr id="160" name="Isosceles Triangle 28"/>
            <p:cNvSpPr/>
            <p:nvPr/>
          </p:nvSpPr>
          <p:spPr>
            <a:xfrm>
              <a:off x="0" y="4013280"/>
              <a:ext cx="448200" cy="2844360"/>
            </a:xfrm>
            <a:prstGeom prst="triangle">
              <a:avLst>
                <a:gd name="adj" fmla="val 0"/>
              </a:avLst>
            </a:prstGeom>
            <a:solidFill>
              <a:schemeClr val="accent1">
                <a:alpha val="85000"/>
              </a:schemeClr>
            </a:solidFill>
            <a:ln>
              <a:noFill/>
            </a:ln>
            <a:effectLst>
              <a:outerShdw blurRad="38160" dir="5400000" dist="2556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rIns="90000" tIns="45000" bIns="45000" anchor="t">
              <a:noAutofit/>
            </a:bodyPr>
            <a:p>
              <a:endParaRPr b="0" lang="fr-FR" sz="1800" strike="noStrike" u="none">
                <a:solidFill>
                  <a:srgbClr val="000000"/>
                </a:solidFill>
                <a:effectLst/>
                <a:uFillTx/>
                <a:latin typeface="Calibri"/>
              </a:endParaRPr>
            </a:p>
          </p:txBody>
        </p:sp>
      </p:grpSp>
      <p:sp>
        <p:nvSpPr>
          <p:cNvPr id="161" name="PlaceHolder 1"/>
          <p:cNvSpPr>
            <a:spLocks noGrp="1"/>
          </p:cNvSpPr>
          <p:nvPr>
            <p:ph type="title"/>
          </p:nvPr>
        </p:nvSpPr>
        <p:spPr>
          <a:xfrm>
            <a:off x="677160" y="609480"/>
            <a:ext cx="8596440" cy="1320480"/>
          </a:xfrm>
          <a:prstGeom prst="rect">
            <a:avLst/>
          </a:prstGeom>
          <a:noFill/>
          <a:ln w="0">
            <a:noFill/>
          </a:ln>
        </p:spPr>
        <p:txBody>
          <a:bodyPr lIns="91440" rIns="91440" tIns="45720" bIns="45720" anchor="t">
            <a:normAutofit/>
          </a:bodyPr>
          <a:p>
            <a:pPr indent="0" defTabSz="457200">
              <a:lnSpc>
                <a:spcPct val="100000"/>
              </a:lnSpc>
              <a:buNone/>
            </a:pPr>
            <a:r>
              <a:rPr b="0" lang="fr-FR" sz="3600" strike="noStrike" u="none">
                <a:solidFill>
                  <a:schemeClr val="accent1"/>
                </a:solidFill>
                <a:effectLst/>
                <a:uFillTx/>
                <a:latin typeface="Trebuchet MS"/>
              </a:rPr>
              <a:t>Modifiez le style du titre</a:t>
            </a:r>
            <a:endParaRPr b="0" lang="en-US" sz="3600" strike="noStrike" u="none">
              <a:solidFill>
                <a:schemeClr val="dk1"/>
              </a:solidFill>
              <a:effectLst/>
              <a:uFillTx/>
              <a:latin typeface="Trebuchet MS"/>
            </a:endParaRPr>
          </a:p>
        </p:txBody>
      </p:sp>
      <p:sp>
        <p:nvSpPr>
          <p:cNvPr id="162" name="PlaceHolder 2"/>
          <p:cNvSpPr>
            <a:spLocks noGrp="1"/>
          </p:cNvSpPr>
          <p:nvPr>
            <p:ph type="body"/>
          </p:nvPr>
        </p:nvSpPr>
        <p:spPr>
          <a:xfrm>
            <a:off x="677160" y="2160720"/>
            <a:ext cx="8596440" cy="3880440"/>
          </a:xfrm>
          <a:prstGeom prst="rect">
            <a:avLst/>
          </a:prstGeom>
          <a:noFill/>
          <a:ln w="0">
            <a:noFill/>
          </a:ln>
        </p:spPr>
        <p:txBody>
          <a:bodyPr lIns="91440" rIns="91440" tIns="45720" bIns="45720" anchor="t">
            <a:noAutofit/>
          </a:bodyPr>
          <a:p>
            <a:pPr marL="343080" indent="-343080" defTabSz="457200">
              <a:lnSpc>
                <a:spcPct val="100000"/>
              </a:lnSpc>
              <a:spcBef>
                <a:spcPts val="1001"/>
              </a:spcBef>
              <a:buClr>
                <a:srgbClr val="90c226"/>
              </a:buClr>
              <a:buSzPct val="80000"/>
              <a:buFont typeface="Wingdings 3" charset="2"/>
              <a:buChar char=""/>
            </a:pPr>
            <a:r>
              <a:rPr b="0" lang="fr-FR" sz="1800" strike="noStrike" u="none">
                <a:solidFill>
                  <a:schemeClr val="dk1">
                    <a:lumMod val="75000"/>
                    <a:lumOff val="25000"/>
                  </a:schemeClr>
                </a:solidFill>
                <a:effectLst/>
                <a:uFillTx/>
                <a:latin typeface="Trebuchet MS"/>
              </a:rPr>
              <a:t>Cliquez pour modifier les styles du texte du masque</a:t>
            </a:r>
            <a:endParaRPr b="0" lang="en-US" sz="1800" strike="noStrike" u="none">
              <a:solidFill>
                <a:schemeClr val="dk1">
                  <a:lumMod val="75000"/>
                  <a:lumOff val="25000"/>
                </a:schemeClr>
              </a:solidFill>
              <a:effectLst/>
              <a:uFillTx/>
              <a:latin typeface="Trebuchet MS"/>
            </a:endParaRPr>
          </a:p>
          <a:p>
            <a:pPr lvl="1" marL="743040" indent="-285840" defTabSz="457200">
              <a:lnSpc>
                <a:spcPct val="100000"/>
              </a:lnSpc>
              <a:spcBef>
                <a:spcPts val="1001"/>
              </a:spcBef>
              <a:buClr>
                <a:srgbClr val="90c226"/>
              </a:buClr>
              <a:buSzPct val="80000"/>
              <a:buFont typeface="Wingdings 3" charset="2"/>
              <a:buChar char=""/>
            </a:pPr>
            <a:r>
              <a:rPr b="0" lang="fr-FR" sz="1600" strike="noStrike" u="none">
                <a:solidFill>
                  <a:schemeClr val="dk1">
                    <a:lumMod val="75000"/>
                    <a:lumOff val="25000"/>
                  </a:schemeClr>
                </a:solidFill>
                <a:effectLst/>
                <a:uFillTx/>
                <a:latin typeface="Trebuchet MS"/>
              </a:rPr>
              <a:t>Deuxième niveau</a:t>
            </a:r>
            <a:endParaRPr b="0" lang="en-US" sz="1600" strike="noStrike" u="none">
              <a:solidFill>
                <a:schemeClr val="dk1">
                  <a:lumMod val="75000"/>
                  <a:lumOff val="25000"/>
                </a:schemeClr>
              </a:solidFill>
              <a:effectLst/>
              <a:uFillTx/>
              <a:latin typeface="Trebuchet MS"/>
            </a:endParaRPr>
          </a:p>
          <a:p>
            <a:pPr lvl="2" marL="1143000" indent="-228600" defTabSz="457200">
              <a:lnSpc>
                <a:spcPct val="100000"/>
              </a:lnSpc>
              <a:spcBef>
                <a:spcPts val="1001"/>
              </a:spcBef>
              <a:buClr>
                <a:srgbClr val="90c226"/>
              </a:buClr>
              <a:buSzPct val="80000"/>
              <a:buFont typeface="Wingdings 3" charset="2"/>
              <a:buChar char=""/>
            </a:pPr>
            <a:r>
              <a:rPr b="0" lang="fr-FR" sz="1400" strike="noStrike" u="none">
                <a:solidFill>
                  <a:schemeClr val="dk1">
                    <a:lumMod val="75000"/>
                    <a:lumOff val="25000"/>
                  </a:schemeClr>
                </a:solidFill>
                <a:effectLst/>
                <a:uFillTx/>
                <a:latin typeface="Trebuchet MS"/>
              </a:rPr>
              <a:t>Troisième niveau</a:t>
            </a:r>
            <a:endParaRPr b="0" lang="en-US" sz="1400" strike="noStrike" u="none">
              <a:solidFill>
                <a:schemeClr val="dk1">
                  <a:lumMod val="75000"/>
                  <a:lumOff val="25000"/>
                </a:schemeClr>
              </a:solidFill>
              <a:effectLst/>
              <a:uFillTx/>
              <a:latin typeface="Trebuchet MS"/>
            </a:endParaRPr>
          </a:p>
          <a:p>
            <a:pPr lvl="3" marL="1600200" indent="-228600" defTabSz="457200">
              <a:lnSpc>
                <a:spcPct val="100000"/>
              </a:lnSpc>
              <a:spcBef>
                <a:spcPts val="1001"/>
              </a:spcBef>
              <a:buClr>
                <a:srgbClr val="90c226"/>
              </a:buClr>
              <a:buSzPct val="80000"/>
              <a:buFont typeface="Wingdings 3" charset="2"/>
              <a:buChar char=""/>
            </a:pPr>
            <a:r>
              <a:rPr b="0" lang="fr-FR" sz="1200" strike="noStrike" u="none">
                <a:solidFill>
                  <a:schemeClr val="dk1">
                    <a:lumMod val="75000"/>
                    <a:lumOff val="25000"/>
                  </a:schemeClr>
                </a:solidFill>
                <a:effectLst/>
                <a:uFillTx/>
                <a:latin typeface="Trebuchet MS"/>
              </a:rPr>
              <a:t>Quatrième niveau</a:t>
            </a:r>
            <a:endParaRPr b="0" lang="en-US" sz="1200" strike="noStrike" u="none">
              <a:solidFill>
                <a:schemeClr val="dk1">
                  <a:lumMod val="75000"/>
                  <a:lumOff val="25000"/>
                </a:schemeClr>
              </a:solidFill>
              <a:effectLst/>
              <a:uFillTx/>
              <a:latin typeface="Trebuchet MS"/>
            </a:endParaRPr>
          </a:p>
          <a:p>
            <a:pPr lvl="4" marL="2057400" indent="-228600" defTabSz="457200">
              <a:lnSpc>
                <a:spcPct val="100000"/>
              </a:lnSpc>
              <a:spcBef>
                <a:spcPts val="1001"/>
              </a:spcBef>
              <a:buClr>
                <a:srgbClr val="90c226"/>
              </a:buClr>
              <a:buSzPct val="80000"/>
              <a:buFont typeface="Wingdings 3" charset="2"/>
              <a:buChar char=""/>
            </a:pPr>
            <a:r>
              <a:rPr b="0" lang="fr-FR" sz="1200" strike="noStrike" u="none">
                <a:solidFill>
                  <a:schemeClr val="dk1">
                    <a:lumMod val="75000"/>
                    <a:lumOff val="25000"/>
                  </a:schemeClr>
                </a:solidFill>
                <a:effectLst/>
                <a:uFillTx/>
                <a:latin typeface="Trebuchet MS"/>
              </a:rPr>
              <a:t>Cinquième niveau</a:t>
            </a:r>
            <a:endParaRPr b="0" lang="en-US" sz="1200" strike="noStrike" u="none">
              <a:solidFill>
                <a:schemeClr val="dk1">
                  <a:lumMod val="75000"/>
                  <a:lumOff val="25000"/>
                </a:schemeClr>
              </a:solidFill>
              <a:effectLst/>
              <a:uFillTx/>
              <a:latin typeface="Trebuchet MS"/>
            </a:endParaRPr>
          </a:p>
        </p:txBody>
      </p:sp>
      <p:sp>
        <p:nvSpPr>
          <p:cNvPr id="163" name="PlaceHolder 3"/>
          <p:cNvSpPr>
            <a:spLocks noGrp="1"/>
          </p:cNvSpPr>
          <p:nvPr>
            <p:ph type="dt" idx="25"/>
          </p:nvPr>
        </p:nvSpPr>
        <p:spPr>
          <a:xfrm>
            <a:off x="7205040" y="6041520"/>
            <a:ext cx="911520" cy="364680"/>
          </a:xfrm>
          <a:prstGeom prst="rect">
            <a:avLst/>
          </a:prstGeom>
          <a:noFill/>
          <a:ln w="0">
            <a:noFill/>
          </a:ln>
        </p:spPr>
        <p:txBody>
          <a:bodyPr lIns="91440" rIns="91440" tIns="45720" bIns="45720" anchor="ctr">
            <a:noAutofit/>
          </a:bodyPr>
          <a:lstStyle>
            <a:lvl1pPr indent="0" algn="r" defTabSz="457200">
              <a:lnSpc>
                <a:spcPct val="100000"/>
              </a:lnSpc>
              <a:buNone/>
              <a:defRPr b="0" lang="en-US" sz="900" strike="noStrike" u="none">
                <a:solidFill>
                  <a:schemeClr val="dk1">
                    <a:tint val="75000"/>
                  </a:schemeClr>
                </a:solidFill>
                <a:effectLst/>
                <a:uFillTx/>
                <a:latin typeface="Trebuchet MS"/>
              </a:defRPr>
            </a:lvl1pPr>
          </a:lstStyle>
          <a:p>
            <a:pPr indent="0" algn="r" defTabSz="457200">
              <a:lnSpc>
                <a:spcPct val="100000"/>
              </a:lnSpc>
              <a:buNone/>
            </a:pPr>
            <a:r>
              <a:rPr b="0" lang="en-US" sz="900" strike="noStrike" u="none">
                <a:solidFill>
                  <a:schemeClr val="dk1">
                    <a:tint val="75000"/>
                  </a:schemeClr>
                </a:solidFill>
                <a:effectLst/>
                <a:uFillTx/>
                <a:latin typeface="Trebuchet MS"/>
              </a:rPr>
              <a:t>&lt;date/heure&gt;</a:t>
            </a:r>
            <a:endParaRPr b="0" lang="fr-FR" sz="900" strike="noStrike" u="none">
              <a:solidFill>
                <a:srgbClr val="000000"/>
              </a:solidFill>
              <a:effectLst/>
              <a:uFillTx/>
              <a:latin typeface="Calibri"/>
            </a:endParaRPr>
          </a:p>
        </p:txBody>
      </p:sp>
      <p:sp>
        <p:nvSpPr>
          <p:cNvPr id="164" name="PlaceHolder 4"/>
          <p:cNvSpPr>
            <a:spLocks noGrp="1"/>
          </p:cNvSpPr>
          <p:nvPr>
            <p:ph type="ftr" idx="26"/>
          </p:nvPr>
        </p:nvSpPr>
        <p:spPr>
          <a:xfrm>
            <a:off x="677160" y="6041520"/>
            <a:ext cx="6297120" cy="364680"/>
          </a:xfrm>
          <a:prstGeom prst="rect">
            <a:avLst/>
          </a:prstGeom>
          <a:noFill/>
          <a:ln w="0">
            <a:noFill/>
          </a:ln>
        </p:spPr>
        <p:txBody>
          <a:bodyPr lIns="91440" rIns="91440" tIns="45720" bIns="45720" anchor="ctr">
            <a:noAutofit/>
          </a:bodyPr>
          <a:lstStyle>
            <a:lvl1pPr indent="0" algn="ctr">
              <a:buNone/>
              <a:defRPr b="0" lang="fr-FR" sz="1400" strike="noStrike" u="none">
                <a:solidFill>
                  <a:srgbClr val="000000"/>
                </a:solidFill>
                <a:effectLst/>
                <a:uFillTx/>
                <a:latin typeface="Calibri"/>
              </a:defRPr>
            </a:lvl1pPr>
          </a:lstStyle>
          <a:p>
            <a:pPr indent="0" algn="ctr">
              <a:buNone/>
            </a:pPr>
            <a:r>
              <a:rPr b="0" lang="fr-FR" sz="1400" strike="noStrike" u="none">
                <a:solidFill>
                  <a:srgbClr val="000000"/>
                </a:solidFill>
                <a:effectLst/>
                <a:uFillTx/>
                <a:latin typeface="Calibri"/>
              </a:rPr>
              <a:t>&lt;pied de page&gt;</a:t>
            </a:r>
            <a:endParaRPr b="0" lang="fr-FR" sz="1400" strike="noStrike" u="none">
              <a:solidFill>
                <a:srgbClr val="000000"/>
              </a:solidFill>
              <a:effectLst/>
              <a:uFillTx/>
              <a:latin typeface="Calibri"/>
            </a:endParaRPr>
          </a:p>
        </p:txBody>
      </p:sp>
      <p:sp>
        <p:nvSpPr>
          <p:cNvPr id="165" name="PlaceHolder 5"/>
          <p:cNvSpPr>
            <a:spLocks noGrp="1"/>
          </p:cNvSpPr>
          <p:nvPr>
            <p:ph type="sldNum" idx="27"/>
          </p:nvPr>
        </p:nvSpPr>
        <p:spPr>
          <a:xfrm>
            <a:off x="8590680" y="6041520"/>
            <a:ext cx="682920" cy="364680"/>
          </a:xfrm>
          <a:prstGeom prst="rect">
            <a:avLst/>
          </a:prstGeom>
          <a:noFill/>
          <a:ln w="0">
            <a:noFill/>
          </a:ln>
        </p:spPr>
        <p:txBody>
          <a:bodyPr lIns="91440" rIns="91440" tIns="45720" bIns="45720" anchor="ctr">
            <a:noAutofit/>
          </a:bodyPr>
          <a:lstStyle>
            <a:lvl1pPr indent="0" algn="r" defTabSz="457200">
              <a:lnSpc>
                <a:spcPct val="100000"/>
              </a:lnSpc>
              <a:buNone/>
              <a:defRPr b="0" lang="en-US" sz="900" strike="noStrike" u="none">
                <a:solidFill>
                  <a:schemeClr val="accent1"/>
                </a:solidFill>
                <a:effectLst/>
                <a:uFillTx/>
                <a:latin typeface="Trebuchet MS"/>
              </a:defRPr>
            </a:lvl1pPr>
          </a:lstStyle>
          <a:p>
            <a:pPr indent="0" algn="r" defTabSz="457200">
              <a:lnSpc>
                <a:spcPct val="100000"/>
              </a:lnSpc>
              <a:buNone/>
            </a:pPr>
            <a:fld id="{4085F669-D614-4F42-99DD-FF59C91ECFC0}" type="slidenum">
              <a:rPr b="0" lang="en-US" sz="900" strike="noStrike" u="none">
                <a:solidFill>
                  <a:schemeClr val="accent1"/>
                </a:solidFill>
                <a:effectLst/>
                <a:uFillTx/>
                <a:latin typeface="Trebuchet MS"/>
              </a:rPr>
              <a:t>&lt;numéro&gt;</a:t>
            </a:fld>
            <a:endParaRPr b="0" lang="fr-FR" sz="900" strike="noStrike" u="none">
              <a:solidFill>
                <a:srgbClr val="000000"/>
              </a:solidFill>
              <a:effectLst/>
              <a:uFillTx/>
              <a:latin typeface="Calibri"/>
            </a:endParaRPr>
          </a:p>
        </p:txBody>
      </p:sp>
    </p:spTree>
  </p:cSld>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Layout" Target="../slideLayouts/slideLayout1.xml"/>
</Relationships>
</file>

<file path=ppt/slideMasters/_rels/slideMaster13.xml.rels><?xml version="1.0" encoding="UTF-8"?>
<Relationships xmlns="http://schemas.openxmlformats.org/package/2006/relationships"><Relationship Id="rId1" Type="http://schemas.openxmlformats.org/officeDocument/2006/relationships/theme" Target="../theme/theme3.xml"/><Relationship Id="rId2" Type="http://schemas.openxmlformats.org/officeDocument/2006/relationships/slideLayout" Target="../slideLayouts/slideLayout16.xml"/><Relationship Id="rId3" Type="http://schemas.openxmlformats.org/officeDocument/2006/relationships/slideLayout" Target="../slideLayouts/slideLayout17.xml"/>
</Relationships>
</file>

<file path=ppt/slideMasters/_rels/slideMaster2.xml.rels><?xml version="1.0" encoding="UTF-8"?>
<Relationships xmlns="http://schemas.openxmlformats.org/package/2006/relationships"><Relationship Id="rId1" Type="http://schemas.openxmlformats.org/officeDocument/2006/relationships/theme" Target="../theme/theme2.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
</Relationships>
</file>

<file path=ppt/slideMasters/slideMaster1.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grpSp>
        <p:nvGrpSpPr>
          <p:cNvPr id="2" name="Group 6"/>
          <p:cNvGrpSpPr/>
          <p:nvPr/>
        </p:nvGrpSpPr>
        <p:grpSpPr>
          <a:xfrm>
            <a:off x="0" y="-8640"/>
            <a:ext cx="12191760" cy="6866640"/>
            <a:chOff x="0" y="-8640"/>
            <a:chExt cx="12191760" cy="6866640"/>
          </a:xfrm>
        </p:grpSpPr>
        <p:cxnSp>
          <p:nvCxnSpPr>
            <p:cNvPr id="3" name="Straight Connector 19"/>
            <p:cNvCxnSpPr/>
            <p:nvPr/>
          </p:nvCxnSpPr>
          <p:spPr>
            <a:xfrm>
              <a:off x="9370800" y="0"/>
              <a:ext cx="1219680" cy="6858360"/>
            </a:xfrm>
            <a:prstGeom prst="straightConnector1">
              <a:avLst/>
            </a:prstGeom>
            <a:ln cap="rnd" w="9525">
              <a:solidFill>
                <a:srgbClr val="ffffff">
                  <a:lumMod val="75000"/>
                </a:srgbClr>
              </a:solidFill>
              <a:round/>
            </a:ln>
          </p:spPr>
        </p:cxnSp>
        <p:cxnSp>
          <p:nvCxnSpPr>
            <p:cNvPr id="4" name="Straight Connector 20"/>
            <p:cNvCxnSpPr/>
            <p:nvPr/>
          </p:nvCxnSpPr>
          <p:spPr>
            <a:xfrm flipH="1">
              <a:off x="7425000" y="3681360"/>
              <a:ext cx="4763880" cy="3177000"/>
            </a:xfrm>
            <a:prstGeom prst="straightConnector1">
              <a:avLst/>
            </a:prstGeom>
            <a:ln cap="rnd" w="9525">
              <a:solidFill>
                <a:srgbClr val="ffffff">
                  <a:lumMod val="85000"/>
                </a:srgbClr>
              </a:solidFill>
              <a:round/>
            </a:ln>
          </p:spPr>
        </p:cxnSp>
        <p:sp>
          <p:nvSpPr>
            <p:cNvPr id="5" name="Rectangle 23"/>
            <p:cNvSpPr/>
            <p:nvPr/>
          </p:nvSpPr>
          <p:spPr>
            <a:xfrm>
              <a:off x="9181440" y="-8640"/>
              <a:ext cx="3007080" cy="6866280"/>
            </a:xfrm>
            <a:custGeom>
              <a:avLst/>
              <a:gdLst>
                <a:gd name="textAreaLeft" fmla="*/ 0 w 3007080"/>
                <a:gd name="textAreaRight" fmla="*/ 3007440 w 3007080"/>
                <a:gd name="textAreaTop" fmla="*/ 0 h 6866280"/>
                <a:gd name="textAreaBottom" fmla="*/ 6866640 h 6866280"/>
              </a:gdLst>
              <a:ahLst/>
              <a:cxnLst/>
              <a:rect l="textAreaLeft" t="textAreaTop" r="textAreaRight" b="textAreaBottom"/>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a:outerShdw blurRad="38160" dir="5400000" dist="2556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rIns="90000" tIns="45000" bIns="45000" anchor="t">
              <a:noAutofit/>
            </a:bodyPr>
            <a:p>
              <a:endParaRPr b="0" lang="fr-FR" sz="1800" strike="noStrike" u="none">
                <a:solidFill>
                  <a:srgbClr val="000000"/>
                </a:solidFill>
                <a:effectLst/>
                <a:uFillTx/>
                <a:latin typeface="Calibri"/>
              </a:endParaRPr>
            </a:p>
          </p:txBody>
        </p:sp>
        <p:sp>
          <p:nvSpPr>
            <p:cNvPr id="6" name="Rectangle 25"/>
            <p:cNvSpPr/>
            <p:nvPr/>
          </p:nvSpPr>
          <p:spPr>
            <a:xfrm>
              <a:off x="9603360" y="-8640"/>
              <a:ext cx="2588040" cy="6866280"/>
            </a:xfrm>
            <a:custGeom>
              <a:avLst/>
              <a:gdLst>
                <a:gd name="textAreaLeft" fmla="*/ 0 w 2588040"/>
                <a:gd name="textAreaRight" fmla="*/ 2588400 w 2588040"/>
                <a:gd name="textAreaTop" fmla="*/ 0 h 6866280"/>
                <a:gd name="textAreaBottom" fmla="*/ 6866640 h 6866280"/>
              </a:gdLst>
              <a:ahLst/>
              <a:cxnLst/>
              <a:rect l="textAreaLeft" t="textAreaTop" r="textAreaRight" b="textAreaBottom"/>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a:outerShdw blurRad="38160" dir="5400000" dist="2556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rIns="90000" tIns="45000" bIns="45000" anchor="t">
              <a:noAutofit/>
            </a:bodyPr>
            <a:p>
              <a:endParaRPr b="0" lang="fr-FR" sz="1800" strike="noStrike" u="none">
                <a:solidFill>
                  <a:srgbClr val="000000"/>
                </a:solidFill>
                <a:effectLst/>
                <a:uFillTx/>
                <a:latin typeface="Calibri"/>
              </a:endParaRPr>
            </a:p>
          </p:txBody>
        </p:sp>
        <p:sp>
          <p:nvSpPr>
            <p:cNvPr id="7" name="Isosceles Triangle 23"/>
            <p:cNvSpPr/>
            <p:nvPr/>
          </p:nvSpPr>
          <p:spPr>
            <a:xfrm>
              <a:off x="8932320" y="3048120"/>
              <a:ext cx="3259440" cy="3809520"/>
            </a:xfrm>
            <a:prstGeom prst="triangle">
              <a:avLst>
                <a:gd name="adj" fmla="val 100000"/>
              </a:avLst>
            </a:prstGeom>
            <a:solidFill>
              <a:schemeClr val="accent2">
                <a:alpha val="72000"/>
              </a:schemeClr>
            </a:solidFill>
            <a:ln>
              <a:noFill/>
            </a:ln>
            <a:effectLst>
              <a:outerShdw blurRad="38160" dir="5400000" dist="2556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rIns="90000" tIns="45000" bIns="45000" anchor="t">
              <a:noAutofit/>
            </a:bodyPr>
            <a:p>
              <a:endParaRPr b="0" lang="fr-FR" sz="1800" strike="noStrike" u="none">
                <a:solidFill>
                  <a:srgbClr val="ffffff"/>
                </a:solidFill>
                <a:effectLst/>
                <a:uFillTx/>
                <a:latin typeface="Calibri"/>
              </a:endParaRPr>
            </a:p>
          </p:txBody>
        </p:sp>
        <p:sp>
          <p:nvSpPr>
            <p:cNvPr id="8" name="Rectangle 27"/>
            <p:cNvSpPr/>
            <p:nvPr/>
          </p:nvSpPr>
          <p:spPr>
            <a:xfrm>
              <a:off x="9334440" y="-8640"/>
              <a:ext cx="2854080" cy="6866280"/>
            </a:xfrm>
            <a:custGeom>
              <a:avLst/>
              <a:gdLst>
                <a:gd name="textAreaLeft" fmla="*/ 0 w 2854080"/>
                <a:gd name="textAreaRight" fmla="*/ 2854440 w 2854080"/>
                <a:gd name="textAreaTop" fmla="*/ 0 h 6866280"/>
                <a:gd name="textAreaBottom" fmla="*/ 6866640 h 6866280"/>
              </a:gdLst>
              <a:ahLst/>
              <a:cxnLst/>
              <a:rect l="textAreaLeft" t="textAreaTop" r="textAreaRight" b="textAreaBottom"/>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a:outerShdw blurRad="38160" dir="5400000" dist="2556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rIns="90000" tIns="45000" bIns="45000" anchor="t">
              <a:noAutofit/>
            </a:bodyPr>
            <a:p>
              <a:endParaRPr b="0" lang="fr-FR" sz="1800" strike="noStrike" u="none">
                <a:solidFill>
                  <a:srgbClr val="ffffff"/>
                </a:solidFill>
                <a:effectLst/>
                <a:uFillTx/>
                <a:latin typeface="Calibri"/>
              </a:endParaRPr>
            </a:p>
          </p:txBody>
        </p:sp>
        <p:sp>
          <p:nvSpPr>
            <p:cNvPr id="9" name="Rectangle 28"/>
            <p:cNvSpPr/>
            <p:nvPr/>
          </p:nvSpPr>
          <p:spPr>
            <a:xfrm>
              <a:off x="10898640" y="-8640"/>
              <a:ext cx="1289880" cy="6866280"/>
            </a:xfrm>
            <a:custGeom>
              <a:avLst/>
              <a:gdLst>
                <a:gd name="textAreaLeft" fmla="*/ 0 w 1289880"/>
                <a:gd name="textAreaRight" fmla="*/ 1290240 w 1289880"/>
                <a:gd name="textAreaTop" fmla="*/ 0 h 6866280"/>
                <a:gd name="textAreaBottom" fmla="*/ 6866640 h 6866280"/>
              </a:gdLst>
              <a:ahLst/>
              <a:cxnLst/>
              <a:rect l="textAreaLeft" t="textAreaTop" r="textAreaRight" b="textAreaBottom"/>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a:outerShdw blurRad="38160" dir="5400000" dist="2556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rIns="90000" tIns="45000" bIns="45000" anchor="t">
              <a:noAutofit/>
            </a:bodyPr>
            <a:p>
              <a:endParaRPr b="0" lang="fr-FR" sz="1800" strike="noStrike" u="none">
                <a:solidFill>
                  <a:srgbClr val="000000"/>
                </a:solidFill>
                <a:effectLst/>
                <a:uFillTx/>
                <a:latin typeface="Calibri"/>
              </a:endParaRPr>
            </a:p>
          </p:txBody>
        </p:sp>
        <p:sp>
          <p:nvSpPr>
            <p:cNvPr id="10" name="Rectangle 29"/>
            <p:cNvSpPr/>
            <p:nvPr/>
          </p:nvSpPr>
          <p:spPr>
            <a:xfrm>
              <a:off x="10938960" y="-8640"/>
              <a:ext cx="1249560" cy="6866280"/>
            </a:xfrm>
            <a:custGeom>
              <a:avLst/>
              <a:gdLst>
                <a:gd name="textAreaLeft" fmla="*/ 0 w 1249560"/>
                <a:gd name="textAreaRight" fmla="*/ 1249920 w 1249560"/>
                <a:gd name="textAreaTop" fmla="*/ 0 h 6866280"/>
                <a:gd name="textAreaBottom" fmla="*/ 6866640 h 6866280"/>
              </a:gdLst>
              <a:ahLst/>
              <a:cxnLst/>
              <a:rect l="textAreaLeft" t="textAreaTop" r="textAreaRight" b="textAreaBottom"/>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a:outerShdw blurRad="38160" dir="5400000" dist="2556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rIns="90000" tIns="45000" bIns="45000" anchor="t">
              <a:noAutofit/>
            </a:bodyPr>
            <a:p>
              <a:endParaRPr b="0" lang="fr-FR" sz="1800" strike="noStrike" u="none">
                <a:solidFill>
                  <a:srgbClr val="000000"/>
                </a:solidFill>
                <a:effectLst/>
                <a:uFillTx/>
                <a:latin typeface="Calibri"/>
              </a:endParaRPr>
            </a:p>
          </p:txBody>
        </p:sp>
        <p:sp>
          <p:nvSpPr>
            <p:cNvPr id="11" name="Isosceles Triangle 27"/>
            <p:cNvSpPr/>
            <p:nvPr/>
          </p:nvSpPr>
          <p:spPr>
            <a:xfrm>
              <a:off x="10371600" y="3589920"/>
              <a:ext cx="1816920" cy="3267720"/>
            </a:xfrm>
            <a:prstGeom prst="triangle">
              <a:avLst>
                <a:gd name="adj" fmla="val 100000"/>
              </a:avLst>
            </a:prstGeom>
            <a:solidFill>
              <a:schemeClr val="accent1">
                <a:alpha val="80000"/>
              </a:schemeClr>
            </a:solidFill>
            <a:ln>
              <a:noFill/>
            </a:ln>
            <a:effectLst>
              <a:outerShdw blurRad="38160" dir="5400000" dist="2556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rIns="90000" tIns="45000" bIns="45000" anchor="t">
              <a:noAutofit/>
            </a:bodyPr>
            <a:p>
              <a:endParaRPr b="0" lang="fr-FR" sz="1800" strike="noStrike" u="none">
                <a:solidFill>
                  <a:srgbClr val="000000"/>
                </a:solidFill>
                <a:effectLst/>
                <a:uFillTx/>
                <a:latin typeface="Calibri"/>
              </a:endParaRPr>
            </a:p>
          </p:txBody>
        </p:sp>
        <p:sp>
          <p:nvSpPr>
            <p:cNvPr id="12" name="Isosceles Triangle 28"/>
            <p:cNvSpPr/>
            <p:nvPr/>
          </p:nvSpPr>
          <p:spPr>
            <a:xfrm>
              <a:off x="0" y="4013280"/>
              <a:ext cx="448200" cy="2844360"/>
            </a:xfrm>
            <a:prstGeom prst="triangle">
              <a:avLst>
                <a:gd name="adj" fmla="val 0"/>
              </a:avLst>
            </a:prstGeom>
            <a:solidFill>
              <a:schemeClr val="accent1">
                <a:alpha val="85000"/>
              </a:schemeClr>
            </a:solidFill>
            <a:ln>
              <a:noFill/>
            </a:ln>
            <a:effectLst>
              <a:outerShdw blurRad="38160" dir="5400000" dist="2556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rIns="90000" tIns="45000" bIns="45000" anchor="t">
              <a:noAutofit/>
            </a:bodyPr>
            <a:p>
              <a:endParaRPr b="0" lang="fr-FR" sz="1800" strike="noStrike" u="none">
                <a:solidFill>
                  <a:srgbClr val="000000"/>
                </a:solidFill>
                <a:effectLst/>
                <a:uFillTx/>
                <a:latin typeface="Calibri"/>
              </a:endParaRPr>
            </a:p>
          </p:txBody>
        </p:sp>
      </p:grpSp>
      <p:grpSp>
        <p:nvGrpSpPr>
          <p:cNvPr id="13" name="Group 6"/>
          <p:cNvGrpSpPr/>
          <p:nvPr/>
        </p:nvGrpSpPr>
        <p:grpSpPr>
          <a:xfrm>
            <a:off x="360" y="-8640"/>
            <a:ext cx="12191400" cy="6866640"/>
            <a:chOff x="360" y="-8640"/>
            <a:chExt cx="12191400" cy="6866640"/>
          </a:xfrm>
        </p:grpSpPr>
        <p:cxnSp>
          <p:nvCxnSpPr>
            <p:cNvPr id="14" name="Straight Connector 31"/>
            <p:cNvCxnSpPr/>
            <p:nvPr/>
          </p:nvCxnSpPr>
          <p:spPr>
            <a:xfrm>
              <a:off x="9370800" y="0"/>
              <a:ext cx="1219680" cy="6858360"/>
            </a:xfrm>
            <a:prstGeom prst="straightConnector1">
              <a:avLst/>
            </a:prstGeom>
            <a:ln cap="rnd" w="9525">
              <a:solidFill>
                <a:srgbClr val="ffffff">
                  <a:lumMod val="75000"/>
                </a:srgbClr>
              </a:solidFill>
              <a:round/>
            </a:ln>
          </p:spPr>
        </p:cxnSp>
        <p:cxnSp>
          <p:nvCxnSpPr>
            <p:cNvPr id="15" name="Straight Connector 20"/>
            <p:cNvCxnSpPr/>
            <p:nvPr/>
          </p:nvCxnSpPr>
          <p:spPr>
            <a:xfrm flipH="1">
              <a:off x="7425000" y="3681360"/>
              <a:ext cx="4763880" cy="3177000"/>
            </a:xfrm>
            <a:prstGeom prst="straightConnector1">
              <a:avLst/>
            </a:prstGeom>
            <a:ln cap="rnd" w="9525">
              <a:solidFill>
                <a:srgbClr val="ffffff">
                  <a:lumMod val="85000"/>
                </a:srgbClr>
              </a:solidFill>
              <a:round/>
            </a:ln>
          </p:spPr>
        </p:cxnSp>
        <p:sp>
          <p:nvSpPr>
            <p:cNvPr id="16" name="Rectangle 23"/>
            <p:cNvSpPr/>
            <p:nvPr/>
          </p:nvSpPr>
          <p:spPr>
            <a:xfrm>
              <a:off x="9181440" y="-8640"/>
              <a:ext cx="3007080" cy="6866280"/>
            </a:xfrm>
            <a:custGeom>
              <a:avLst/>
              <a:gdLst>
                <a:gd name="textAreaLeft" fmla="*/ 0 w 3007080"/>
                <a:gd name="textAreaRight" fmla="*/ 3007440 w 3007080"/>
                <a:gd name="textAreaTop" fmla="*/ 0 h 6866280"/>
                <a:gd name="textAreaBottom" fmla="*/ 6866640 h 6866280"/>
              </a:gdLst>
              <a:ahLst/>
              <a:cxnLst/>
              <a:rect l="textAreaLeft" t="textAreaTop" r="textAreaRight" b="textAreaBottom"/>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a:outerShdw blurRad="38160" dir="5400000" dist="2556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rIns="90000" tIns="45000" bIns="45000" anchor="t">
              <a:noAutofit/>
            </a:bodyPr>
            <a:p>
              <a:endParaRPr b="0" lang="fr-FR" sz="1800" strike="noStrike" u="none">
                <a:solidFill>
                  <a:srgbClr val="000000"/>
                </a:solidFill>
                <a:effectLst/>
                <a:uFillTx/>
                <a:latin typeface="Calibri"/>
              </a:endParaRPr>
            </a:p>
          </p:txBody>
        </p:sp>
        <p:sp>
          <p:nvSpPr>
            <p:cNvPr id="17" name="Rectangle 25"/>
            <p:cNvSpPr/>
            <p:nvPr/>
          </p:nvSpPr>
          <p:spPr>
            <a:xfrm>
              <a:off x="9603360" y="-8640"/>
              <a:ext cx="2588040" cy="6866280"/>
            </a:xfrm>
            <a:custGeom>
              <a:avLst/>
              <a:gdLst>
                <a:gd name="textAreaLeft" fmla="*/ 0 w 2588040"/>
                <a:gd name="textAreaRight" fmla="*/ 2588400 w 2588040"/>
                <a:gd name="textAreaTop" fmla="*/ 0 h 6866280"/>
                <a:gd name="textAreaBottom" fmla="*/ 6866640 h 6866280"/>
              </a:gdLst>
              <a:ahLst/>
              <a:cxnLst/>
              <a:rect l="textAreaLeft" t="textAreaTop" r="textAreaRight" b="textAreaBottom"/>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a:outerShdw blurRad="38160" dir="5400000" dist="2556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rIns="90000" tIns="45000" bIns="45000" anchor="t">
              <a:noAutofit/>
            </a:bodyPr>
            <a:p>
              <a:endParaRPr b="0" lang="fr-FR" sz="1800" strike="noStrike" u="none">
                <a:solidFill>
                  <a:srgbClr val="000000"/>
                </a:solidFill>
                <a:effectLst/>
                <a:uFillTx/>
                <a:latin typeface="Calibri"/>
              </a:endParaRPr>
            </a:p>
          </p:txBody>
        </p:sp>
        <p:sp>
          <p:nvSpPr>
            <p:cNvPr id="18" name="Isosceles Triangle 26"/>
            <p:cNvSpPr/>
            <p:nvPr/>
          </p:nvSpPr>
          <p:spPr>
            <a:xfrm>
              <a:off x="8932320" y="3048120"/>
              <a:ext cx="3259440" cy="3809520"/>
            </a:xfrm>
            <a:prstGeom prst="triangle">
              <a:avLst>
                <a:gd name="adj" fmla="val 100000"/>
              </a:avLst>
            </a:prstGeom>
            <a:solidFill>
              <a:schemeClr val="accent2">
                <a:alpha val="72000"/>
              </a:schemeClr>
            </a:solidFill>
            <a:ln>
              <a:noFill/>
            </a:ln>
            <a:effectLst>
              <a:outerShdw blurRad="38160" dir="5400000" dist="2556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rIns="90000" tIns="45000" bIns="45000" anchor="t">
              <a:noAutofit/>
            </a:bodyPr>
            <a:p>
              <a:endParaRPr b="0" lang="fr-FR" sz="1800" strike="noStrike" u="none">
                <a:solidFill>
                  <a:srgbClr val="ffffff"/>
                </a:solidFill>
                <a:effectLst/>
                <a:uFillTx/>
                <a:latin typeface="Calibri"/>
              </a:endParaRPr>
            </a:p>
          </p:txBody>
        </p:sp>
        <p:sp>
          <p:nvSpPr>
            <p:cNvPr id="19" name="Rectangle 27"/>
            <p:cNvSpPr/>
            <p:nvPr/>
          </p:nvSpPr>
          <p:spPr>
            <a:xfrm>
              <a:off x="9334440" y="-8640"/>
              <a:ext cx="2854080" cy="6866280"/>
            </a:xfrm>
            <a:custGeom>
              <a:avLst/>
              <a:gdLst>
                <a:gd name="textAreaLeft" fmla="*/ 0 w 2854080"/>
                <a:gd name="textAreaRight" fmla="*/ 2854440 w 2854080"/>
                <a:gd name="textAreaTop" fmla="*/ 0 h 6866280"/>
                <a:gd name="textAreaBottom" fmla="*/ 6866640 h 6866280"/>
              </a:gdLst>
              <a:ahLst/>
              <a:cxnLst/>
              <a:rect l="textAreaLeft" t="textAreaTop" r="textAreaRight" b="textAreaBottom"/>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a:outerShdw blurRad="38160" dir="5400000" dist="2556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rIns="90000" tIns="45000" bIns="45000" anchor="t">
              <a:noAutofit/>
            </a:bodyPr>
            <a:p>
              <a:endParaRPr b="0" lang="fr-FR" sz="1800" strike="noStrike" u="none">
                <a:solidFill>
                  <a:srgbClr val="ffffff"/>
                </a:solidFill>
                <a:effectLst/>
                <a:uFillTx/>
                <a:latin typeface="Calibri"/>
              </a:endParaRPr>
            </a:p>
          </p:txBody>
        </p:sp>
        <p:sp>
          <p:nvSpPr>
            <p:cNvPr id="20" name="Rectangle 28"/>
            <p:cNvSpPr/>
            <p:nvPr/>
          </p:nvSpPr>
          <p:spPr>
            <a:xfrm>
              <a:off x="10898640" y="-8640"/>
              <a:ext cx="1289880" cy="6866280"/>
            </a:xfrm>
            <a:custGeom>
              <a:avLst/>
              <a:gdLst>
                <a:gd name="textAreaLeft" fmla="*/ 0 w 1289880"/>
                <a:gd name="textAreaRight" fmla="*/ 1290240 w 1289880"/>
                <a:gd name="textAreaTop" fmla="*/ 0 h 6866280"/>
                <a:gd name="textAreaBottom" fmla="*/ 6866640 h 6866280"/>
              </a:gdLst>
              <a:ahLst/>
              <a:cxnLst/>
              <a:rect l="textAreaLeft" t="textAreaTop" r="textAreaRight" b="textAreaBottom"/>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a:outerShdw blurRad="38160" dir="5400000" dist="2556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rIns="90000" tIns="45000" bIns="45000" anchor="t">
              <a:noAutofit/>
            </a:bodyPr>
            <a:p>
              <a:endParaRPr b="0" lang="fr-FR" sz="1800" strike="noStrike" u="none">
                <a:solidFill>
                  <a:srgbClr val="000000"/>
                </a:solidFill>
                <a:effectLst/>
                <a:uFillTx/>
                <a:latin typeface="Calibri"/>
              </a:endParaRPr>
            </a:p>
          </p:txBody>
        </p:sp>
        <p:sp>
          <p:nvSpPr>
            <p:cNvPr id="21" name="Rectangle 29"/>
            <p:cNvSpPr/>
            <p:nvPr/>
          </p:nvSpPr>
          <p:spPr>
            <a:xfrm>
              <a:off x="10938960" y="-8640"/>
              <a:ext cx="1249560" cy="6866280"/>
            </a:xfrm>
            <a:custGeom>
              <a:avLst/>
              <a:gdLst>
                <a:gd name="textAreaLeft" fmla="*/ 0 w 1249560"/>
                <a:gd name="textAreaRight" fmla="*/ 1249920 w 1249560"/>
                <a:gd name="textAreaTop" fmla="*/ 0 h 6866280"/>
                <a:gd name="textAreaBottom" fmla="*/ 6866640 h 6866280"/>
              </a:gdLst>
              <a:ahLst/>
              <a:cxnLst/>
              <a:rect l="textAreaLeft" t="textAreaTop" r="textAreaRight" b="textAreaBottom"/>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a:outerShdw blurRad="38160" dir="5400000" dist="2556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rIns="90000" tIns="45000" bIns="45000" anchor="t">
              <a:noAutofit/>
            </a:bodyPr>
            <a:p>
              <a:endParaRPr b="0" lang="fr-FR" sz="1800" strike="noStrike" u="none">
                <a:solidFill>
                  <a:srgbClr val="000000"/>
                </a:solidFill>
                <a:effectLst/>
                <a:uFillTx/>
                <a:latin typeface="Calibri"/>
              </a:endParaRPr>
            </a:p>
          </p:txBody>
        </p:sp>
        <p:sp>
          <p:nvSpPr>
            <p:cNvPr id="22" name="Isosceles Triangle 30"/>
            <p:cNvSpPr/>
            <p:nvPr/>
          </p:nvSpPr>
          <p:spPr>
            <a:xfrm>
              <a:off x="10371600" y="3589920"/>
              <a:ext cx="1816920" cy="3267720"/>
            </a:xfrm>
            <a:prstGeom prst="triangle">
              <a:avLst>
                <a:gd name="adj" fmla="val 100000"/>
              </a:avLst>
            </a:prstGeom>
            <a:solidFill>
              <a:schemeClr val="accent1">
                <a:alpha val="80000"/>
              </a:schemeClr>
            </a:solidFill>
            <a:ln>
              <a:noFill/>
            </a:ln>
            <a:effectLst>
              <a:outerShdw blurRad="38160" dir="5400000" dist="2556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rIns="90000" tIns="45000" bIns="45000" anchor="t">
              <a:noAutofit/>
            </a:bodyPr>
            <a:p>
              <a:endParaRPr b="0" lang="fr-FR" sz="1800" strike="noStrike" u="none">
                <a:solidFill>
                  <a:srgbClr val="000000"/>
                </a:solidFill>
                <a:effectLst/>
                <a:uFillTx/>
                <a:latin typeface="Calibri"/>
              </a:endParaRPr>
            </a:p>
          </p:txBody>
        </p:sp>
        <p:sp>
          <p:nvSpPr>
            <p:cNvPr id="23" name="Isosceles Triangle 18"/>
            <p:cNvSpPr/>
            <p:nvPr/>
          </p:nvSpPr>
          <p:spPr>
            <a:xfrm rot="10800000">
              <a:off x="360" y="360"/>
              <a:ext cx="842400" cy="5665680"/>
            </a:xfrm>
            <a:prstGeom prst="triangle">
              <a:avLst>
                <a:gd name="adj" fmla="val 100000"/>
              </a:avLst>
            </a:prstGeom>
            <a:solidFill>
              <a:schemeClr val="accent1">
                <a:alpha val="85000"/>
              </a:schemeClr>
            </a:solidFill>
            <a:ln>
              <a:noFill/>
            </a:ln>
            <a:effectLst>
              <a:outerShdw blurRad="38160" dir="5400000" dist="2556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rIns="90000" tIns="45000" bIns="45000" anchor="t">
              <a:noAutofit/>
            </a:bodyPr>
            <a:p>
              <a:endParaRPr b="0" lang="fr-FR" sz="1800" strike="noStrike" u="none">
                <a:solidFill>
                  <a:srgbClr val="000000"/>
                </a:solidFill>
                <a:effectLst/>
                <a:uFillTx/>
                <a:latin typeface="Calibri"/>
              </a:endParaRPr>
            </a:p>
          </p:txBody>
        </p:sp>
      </p:grpSp>
      <p:sp>
        <p:nvSpPr>
          <p:cNvPr id="24" name="PlaceHolder 1"/>
          <p:cNvSpPr>
            <a:spLocks noGrp="1"/>
          </p:cNvSpPr>
          <p:nvPr>
            <p:ph type="title"/>
          </p:nvPr>
        </p:nvSpPr>
        <p:spPr>
          <a:xfrm>
            <a:off x="1506960" y="2404440"/>
            <a:ext cx="7766640" cy="1645920"/>
          </a:xfrm>
          <a:prstGeom prst="rect">
            <a:avLst/>
          </a:prstGeom>
          <a:noFill/>
          <a:ln w="0">
            <a:noFill/>
          </a:ln>
        </p:spPr>
        <p:txBody>
          <a:bodyPr lIns="91440" rIns="91440" tIns="45720" bIns="45720" anchor="b">
            <a:noAutofit/>
          </a:bodyPr>
          <a:p>
            <a:pPr indent="0" algn="r" defTabSz="457200">
              <a:lnSpc>
                <a:spcPct val="100000"/>
              </a:lnSpc>
              <a:buNone/>
            </a:pPr>
            <a:r>
              <a:rPr b="0" lang="fr-FR" sz="5400" strike="noStrike" u="none">
                <a:solidFill>
                  <a:schemeClr val="accent1"/>
                </a:solidFill>
                <a:effectLst/>
                <a:uFillTx/>
                <a:latin typeface="Trebuchet MS"/>
              </a:rPr>
              <a:t>Modifiez le style du titre</a:t>
            </a:r>
            <a:endParaRPr b="0" lang="en-US" sz="5400" strike="noStrike" u="none">
              <a:solidFill>
                <a:schemeClr val="dk1"/>
              </a:solidFill>
              <a:effectLst/>
              <a:uFillTx/>
              <a:latin typeface="Trebuchet MS"/>
            </a:endParaRPr>
          </a:p>
        </p:txBody>
      </p:sp>
      <p:sp>
        <p:nvSpPr>
          <p:cNvPr id="25" name="PlaceHolder 2"/>
          <p:cNvSpPr>
            <a:spLocks noGrp="1"/>
          </p:cNvSpPr>
          <p:nvPr>
            <p:ph type="dt" idx="1"/>
          </p:nvPr>
        </p:nvSpPr>
        <p:spPr>
          <a:xfrm>
            <a:off x="7205040" y="6041520"/>
            <a:ext cx="911520" cy="364680"/>
          </a:xfrm>
          <a:prstGeom prst="rect">
            <a:avLst/>
          </a:prstGeom>
          <a:noFill/>
          <a:ln w="0">
            <a:noFill/>
          </a:ln>
        </p:spPr>
        <p:txBody>
          <a:bodyPr lIns="91440" rIns="91440" tIns="45720" bIns="45720" anchor="ctr">
            <a:noAutofit/>
          </a:bodyPr>
          <a:lstStyle>
            <a:lvl1pPr indent="0" algn="r" defTabSz="457200">
              <a:lnSpc>
                <a:spcPct val="100000"/>
              </a:lnSpc>
              <a:buNone/>
              <a:defRPr b="0" lang="en-US" sz="900" strike="noStrike" u="none">
                <a:solidFill>
                  <a:schemeClr val="dk1">
                    <a:tint val="75000"/>
                  </a:schemeClr>
                </a:solidFill>
                <a:effectLst/>
                <a:uFillTx/>
                <a:latin typeface="Trebuchet MS"/>
              </a:defRPr>
            </a:lvl1pPr>
          </a:lstStyle>
          <a:p>
            <a:pPr indent="0" algn="r" defTabSz="457200">
              <a:lnSpc>
                <a:spcPct val="100000"/>
              </a:lnSpc>
              <a:buNone/>
            </a:pPr>
            <a:r>
              <a:rPr b="0" lang="en-US" sz="900" strike="noStrike" u="none">
                <a:solidFill>
                  <a:schemeClr val="dk1">
                    <a:tint val="75000"/>
                  </a:schemeClr>
                </a:solidFill>
                <a:effectLst/>
                <a:uFillTx/>
                <a:latin typeface="Trebuchet MS"/>
              </a:rPr>
              <a:t>&lt;date/heure&gt;</a:t>
            </a:r>
            <a:endParaRPr b="0" lang="fr-FR" sz="900" strike="noStrike" u="none">
              <a:solidFill>
                <a:srgbClr val="000000"/>
              </a:solidFill>
              <a:effectLst/>
              <a:uFillTx/>
              <a:latin typeface="Calibri"/>
            </a:endParaRPr>
          </a:p>
        </p:txBody>
      </p:sp>
      <p:sp>
        <p:nvSpPr>
          <p:cNvPr id="26" name="PlaceHolder 3"/>
          <p:cNvSpPr>
            <a:spLocks noGrp="1"/>
          </p:cNvSpPr>
          <p:nvPr>
            <p:ph type="ftr" idx="2"/>
          </p:nvPr>
        </p:nvSpPr>
        <p:spPr>
          <a:xfrm>
            <a:off x="677160" y="6041520"/>
            <a:ext cx="6297120" cy="364680"/>
          </a:xfrm>
          <a:prstGeom prst="rect">
            <a:avLst/>
          </a:prstGeom>
          <a:noFill/>
          <a:ln w="0">
            <a:noFill/>
          </a:ln>
        </p:spPr>
        <p:txBody>
          <a:bodyPr lIns="91440" rIns="91440" tIns="45720" bIns="45720" anchor="ctr">
            <a:noAutofit/>
          </a:bodyPr>
          <a:lstStyle>
            <a:lvl1pPr indent="0" algn="ctr">
              <a:buNone/>
              <a:defRPr b="0" lang="fr-FR" sz="1400" strike="noStrike" u="none">
                <a:solidFill>
                  <a:srgbClr val="000000"/>
                </a:solidFill>
                <a:effectLst/>
                <a:uFillTx/>
                <a:latin typeface="Calibri"/>
              </a:defRPr>
            </a:lvl1pPr>
          </a:lstStyle>
          <a:p>
            <a:pPr indent="0" algn="ctr">
              <a:buNone/>
            </a:pPr>
            <a:r>
              <a:rPr b="0" lang="fr-FR" sz="1400" strike="noStrike" u="none">
                <a:solidFill>
                  <a:srgbClr val="000000"/>
                </a:solidFill>
                <a:effectLst/>
                <a:uFillTx/>
                <a:latin typeface="Calibri"/>
              </a:rPr>
              <a:t>&lt;pied de page&gt;</a:t>
            </a:r>
            <a:endParaRPr b="0" lang="fr-FR" sz="1400" strike="noStrike" u="none">
              <a:solidFill>
                <a:srgbClr val="000000"/>
              </a:solidFill>
              <a:effectLst/>
              <a:uFillTx/>
              <a:latin typeface="Calibri"/>
            </a:endParaRPr>
          </a:p>
        </p:txBody>
      </p:sp>
      <p:sp>
        <p:nvSpPr>
          <p:cNvPr id="27" name="PlaceHolder 4"/>
          <p:cNvSpPr>
            <a:spLocks noGrp="1"/>
          </p:cNvSpPr>
          <p:nvPr>
            <p:ph type="sldNum" idx="3"/>
          </p:nvPr>
        </p:nvSpPr>
        <p:spPr>
          <a:xfrm>
            <a:off x="8590680" y="6041520"/>
            <a:ext cx="682920" cy="364680"/>
          </a:xfrm>
          <a:prstGeom prst="rect">
            <a:avLst/>
          </a:prstGeom>
          <a:noFill/>
          <a:ln w="0">
            <a:noFill/>
          </a:ln>
        </p:spPr>
        <p:txBody>
          <a:bodyPr lIns="91440" rIns="91440" tIns="45720" bIns="45720" anchor="ctr">
            <a:noAutofit/>
          </a:bodyPr>
          <a:lstStyle>
            <a:lvl1pPr indent="0" algn="r" defTabSz="457200">
              <a:lnSpc>
                <a:spcPct val="100000"/>
              </a:lnSpc>
              <a:buNone/>
              <a:defRPr b="0" lang="en-US" sz="900" strike="noStrike" u="none">
                <a:solidFill>
                  <a:schemeClr val="accent1"/>
                </a:solidFill>
                <a:effectLst/>
                <a:uFillTx/>
                <a:latin typeface="Trebuchet MS"/>
              </a:defRPr>
            </a:lvl1pPr>
          </a:lstStyle>
          <a:p>
            <a:pPr indent="0" algn="r" defTabSz="457200">
              <a:lnSpc>
                <a:spcPct val="100000"/>
              </a:lnSpc>
              <a:buNone/>
            </a:pPr>
            <a:fld id="{11D6CBAC-4C86-447F-A962-CB4769DBD504}" type="slidenum">
              <a:rPr b="0" lang="en-US" sz="900" strike="noStrike" u="none">
                <a:solidFill>
                  <a:schemeClr val="accent1"/>
                </a:solidFill>
                <a:effectLst/>
                <a:uFillTx/>
                <a:latin typeface="Trebuchet MS"/>
              </a:rPr>
              <a:t>&lt;numéro&gt;</a:t>
            </a:fld>
            <a:endParaRPr b="0" lang="fr-FR" sz="900" strike="noStrike" u="none">
              <a:solidFill>
                <a:srgbClr val="000000"/>
              </a:solidFill>
              <a:effectLst/>
              <a:uFillTx/>
              <a:latin typeface="Calibri"/>
            </a:endParaRPr>
          </a:p>
        </p:txBody>
      </p:sp>
      <p:sp>
        <p:nvSpPr>
          <p:cNvPr id="28" name="PlaceHolder 5"/>
          <p:cNvSpPr>
            <a:spLocks noGrp="1"/>
          </p:cNvSpPr>
          <p:nvPr>
            <p:ph type="body"/>
          </p:nvPr>
        </p:nvSpPr>
        <p:spPr>
          <a:xfrm>
            <a:off x="609480" y="1604520"/>
            <a:ext cx="10972440" cy="3977280"/>
          </a:xfrm>
          <a:prstGeom prst="rect">
            <a:avLst/>
          </a:prstGeom>
          <a:noFill/>
          <a:ln w="0">
            <a:noFill/>
          </a:ln>
        </p:spPr>
        <p:txBody>
          <a:bodyPr lIns="0" rIns="0" tIns="0" bIns="0" anchor="t">
            <a:normAutofit/>
          </a:bodyPr>
          <a:p>
            <a:pPr marL="432000" indent="-324000">
              <a:spcBef>
                <a:spcPts val="1417"/>
              </a:spcBef>
              <a:buClr>
                <a:srgbClr val="000000"/>
              </a:buClr>
              <a:buSzPct val="45000"/>
              <a:buFont typeface="Wingdings" charset="2"/>
              <a:buChar char=""/>
            </a:pPr>
            <a:r>
              <a:rPr b="0" lang="en-US" sz="1800" strike="noStrike" u="none">
                <a:solidFill>
                  <a:schemeClr val="dk1">
                    <a:lumMod val="75000"/>
                    <a:lumOff val="25000"/>
                  </a:schemeClr>
                </a:solidFill>
                <a:effectLst/>
                <a:uFillTx/>
                <a:latin typeface="Trebuchet MS"/>
              </a:rPr>
              <a:t>Cliquez pour éditer le format du plan de texte</a:t>
            </a:r>
            <a:endParaRPr b="0" lang="en-US" sz="1800" strike="noStrike" u="none">
              <a:solidFill>
                <a:schemeClr val="dk1">
                  <a:lumMod val="75000"/>
                  <a:lumOff val="25000"/>
                </a:schemeClr>
              </a:solidFill>
              <a:effectLst/>
              <a:uFillTx/>
              <a:latin typeface="Trebuchet MS"/>
            </a:endParaRPr>
          </a:p>
          <a:p>
            <a:pPr lvl="1" marL="864000" indent="-324000">
              <a:spcBef>
                <a:spcPts val="1134"/>
              </a:spcBef>
              <a:buClr>
                <a:srgbClr val="000000"/>
              </a:buClr>
              <a:buSzPct val="75000"/>
              <a:buFont typeface="Symbol" charset="2"/>
              <a:buChar char=""/>
            </a:pPr>
            <a:r>
              <a:rPr b="0" lang="en-US" sz="1400" strike="noStrike" u="none">
                <a:solidFill>
                  <a:schemeClr val="dk1">
                    <a:lumMod val="75000"/>
                    <a:lumOff val="25000"/>
                  </a:schemeClr>
                </a:solidFill>
                <a:effectLst/>
                <a:uFillTx/>
                <a:latin typeface="Trebuchet MS"/>
              </a:rPr>
              <a:t>Second niveau de plan</a:t>
            </a:r>
            <a:endParaRPr b="0" lang="en-US" sz="1400" strike="noStrike" u="none">
              <a:solidFill>
                <a:schemeClr val="dk1">
                  <a:lumMod val="75000"/>
                  <a:lumOff val="25000"/>
                </a:schemeClr>
              </a:solidFill>
              <a:effectLst/>
              <a:uFillTx/>
              <a:latin typeface="Trebuchet MS"/>
            </a:endParaRPr>
          </a:p>
          <a:p>
            <a:pPr lvl="2" marL="1296000" indent="-288000">
              <a:spcBef>
                <a:spcPts val="850"/>
              </a:spcBef>
              <a:buClr>
                <a:srgbClr val="000000"/>
              </a:buClr>
              <a:buSzPct val="45000"/>
              <a:buFont typeface="Wingdings" charset="2"/>
              <a:buChar char=""/>
            </a:pPr>
            <a:r>
              <a:rPr b="0" lang="en-US" sz="1200" strike="noStrike" u="none">
                <a:solidFill>
                  <a:schemeClr val="dk1">
                    <a:lumMod val="75000"/>
                    <a:lumOff val="25000"/>
                  </a:schemeClr>
                </a:solidFill>
                <a:effectLst/>
                <a:uFillTx/>
                <a:latin typeface="Trebuchet MS"/>
              </a:rPr>
              <a:t>Troisième niveau de plan</a:t>
            </a:r>
            <a:endParaRPr b="0" lang="en-US" sz="1200" strike="noStrike" u="none">
              <a:solidFill>
                <a:schemeClr val="dk1">
                  <a:lumMod val="75000"/>
                  <a:lumOff val="25000"/>
                </a:schemeClr>
              </a:solidFill>
              <a:effectLst/>
              <a:uFillTx/>
              <a:latin typeface="Trebuchet MS"/>
            </a:endParaRPr>
          </a:p>
          <a:p>
            <a:pPr lvl="3" marL="1728000" indent="-216000">
              <a:spcBef>
                <a:spcPts val="567"/>
              </a:spcBef>
              <a:buClr>
                <a:srgbClr val="000000"/>
              </a:buClr>
              <a:buSzPct val="75000"/>
              <a:buFont typeface="Symbol" charset="2"/>
              <a:buChar char=""/>
            </a:pPr>
            <a:r>
              <a:rPr b="0" lang="en-US" sz="1200" strike="noStrike" u="none">
                <a:solidFill>
                  <a:schemeClr val="dk1">
                    <a:lumMod val="75000"/>
                    <a:lumOff val="25000"/>
                  </a:schemeClr>
                </a:solidFill>
                <a:effectLst/>
                <a:uFillTx/>
                <a:latin typeface="Trebuchet MS"/>
              </a:rPr>
              <a:t>Quatrième niveau de plan</a:t>
            </a:r>
            <a:endParaRPr b="0" lang="en-US" sz="1200" strike="noStrike" u="none">
              <a:solidFill>
                <a:schemeClr val="dk1">
                  <a:lumMod val="75000"/>
                  <a:lumOff val="25000"/>
                </a:schemeClr>
              </a:solidFill>
              <a:effectLst/>
              <a:uFillTx/>
              <a:latin typeface="Trebuchet MS"/>
            </a:endParaRPr>
          </a:p>
          <a:p>
            <a:pPr lvl="4" marL="2160000" indent="-216000">
              <a:spcBef>
                <a:spcPts val="283"/>
              </a:spcBef>
              <a:buClr>
                <a:srgbClr val="000000"/>
              </a:buClr>
              <a:buSzPct val="45000"/>
              <a:buFont typeface="Wingdings" charset="2"/>
              <a:buChar char=""/>
            </a:pPr>
            <a:r>
              <a:rPr b="0" lang="en-US" sz="2000" strike="noStrike" u="none">
                <a:solidFill>
                  <a:schemeClr val="dk1">
                    <a:lumMod val="75000"/>
                    <a:lumOff val="25000"/>
                  </a:schemeClr>
                </a:solidFill>
                <a:effectLst/>
                <a:uFillTx/>
                <a:latin typeface="Trebuchet MS"/>
              </a:rPr>
              <a:t>Cinquième niveau de plan</a:t>
            </a:r>
            <a:endParaRPr b="0" lang="en-US" sz="2000" strike="noStrike" u="none">
              <a:solidFill>
                <a:schemeClr val="dk1">
                  <a:lumMod val="75000"/>
                  <a:lumOff val="25000"/>
                </a:schemeClr>
              </a:solidFill>
              <a:effectLst/>
              <a:uFillTx/>
              <a:latin typeface="Trebuchet MS"/>
            </a:endParaRPr>
          </a:p>
          <a:p>
            <a:pPr lvl="5" marL="2592000" indent="-216000">
              <a:spcBef>
                <a:spcPts val="283"/>
              </a:spcBef>
              <a:buClr>
                <a:srgbClr val="000000"/>
              </a:buClr>
              <a:buSzPct val="45000"/>
              <a:buFont typeface="Wingdings" charset="2"/>
              <a:buChar char=""/>
            </a:pPr>
            <a:r>
              <a:rPr b="0" lang="en-US" sz="2000" strike="noStrike" u="none">
                <a:solidFill>
                  <a:schemeClr val="dk1">
                    <a:lumMod val="75000"/>
                    <a:lumOff val="25000"/>
                  </a:schemeClr>
                </a:solidFill>
                <a:effectLst/>
                <a:uFillTx/>
                <a:latin typeface="Trebuchet MS"/>
              </a:rPr>
              <a:t>Sixième niveau de plan</a:t>
            </a:r>
            <a:endParaRPr b="0" lang="en-US" sz="2000" strike="noStrike" u="none">
              <a:solidFill>
                <a:schemeClr val="dk1">
                  <a:lumMod val="75000"/>
                  <a:lumOff val="25000"/>
                </a:schemeClr>
              </a:solidFill>
              <a:effectLst/>
              <a:uFillTx/>
              <a:latin typeface="Trebuchet MS"/>
            </a:endParaRPr>
          </a:p>
          <a:p>
            <a:pPr lvl="6" marL="3024000" indent="-216000">
              <a:spcBef>
                <a:spcPts val="283"/>
              </a:spcBef>
              <a:buClr>
                <a:srgbClr val="000000"/>
              </a:buClr>
              <a:buSzPct val="45000"/>
              <a:buFont typeface="Wingdings" charset="2"/>
              <a:buChar char=""/>
            </a:pPr>
            <a:r>
              <a:rPr b="0" lang="en-US" sz="2000" strike="noStrike" u="none">
                <a:solidFill>
                  <a:schemeClr val="dk1">
                    <a:lumMod val="75000"/>
                    <a:lumOff val="25000"/>
                  </a:schemeClr>
                </a:solidFill>
                <a:effectLst/>
                <a:uFillTx/>
                <a:latin typeface="Trebuchet MS"/>
              </a:rPr>
              <a:t>Septième niveau de plan</a:t>
            </a:r>
            <a:endParaRPr b="0" lang="en-US" sz="2000" strike="noStrike" u="none">
              <a:solidFill>
                <a:schemeClr val="dk1">
                  <a:lumMod val="75000"/>
                  <a:lumOff val="25000"/>
                </a:schemeClr>
              </a:solidFill>
              <a:effectLst/>
              <a:uFillTx/>
              <a:latin typeface="Trebuchet MS"/>
            </a:endParaRPr>
          </a:p>
        </p:txBody>
      </p:sp>
    </p:spTree>
  </p:cSld>
  <p:clrMap bg1="lt1" tx1="dk1" bg2="lt2" tx2="dk2" accent1="accent1" accent2="accent2" accent3="accent3" accent4="accent4" accent5="accent5" accent6="accent6" hlink="hlink" folHlink="folHlink"/>
  <p:sldLayoutIdLst>
    <p:sldLayoutId id="2147483649" r:id="rId2"/>
  </p:sldLayoutIdLst>
</p:sldMaster>
</file>

<file path=ppt/slideMasters/slideMaster13.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grpSp>
        <p:nvGrpSpPr>
          <p:cNvPr id="218" name="Group 6"/>
          <p:cNvGrpSpPr/>
          <p:nvPr/>
        </p:nvGrpSpPr>
        <p:grpSpPr>
          <a:xfrm>
            <a:off x="0" y="-8640"/>
            <a:ext cx="12191760" cy="6866640"/>
            <a:chOff x="0" y="-8640"/>
            <a:chExt cx="12191760" cy="6866640"/>
          </a:xfrm>
        </p:grpSpPr>
        <p:cxnSp>
          <p:nvCxnSpPr>
            <p:cNvPr id="219" name="Straight Connector 19"/>
            <p:cNvCxnSpPr/>
            <p:nvPr/>
          </p:nvCxnSpPr>
          <p:spPr>
            <a:xfrm>
              <a:off x="9370800" y="0"/>
              <a:ext cx="1219680" cy="6858360"/>
            </a:xfrm>
            <a:prstGeom prst="straightConnector1">
              <a:avLst/>
            </a:prstGeom>
            <a:ln cap="rnd" w="9525">
              <a:solidFill>
                <a:srgbClr val="ffffff">
                  <a:lumMod val="75000"/>
                </a:srgbClr>
              </a:solidFill>
              <a:round/>
            </a:ln>
          </p:spPr>
        </p:cxnSp>
        <p:cxnSp>
          <p:nvCxnSpPr>
            <p:cNvPr id="220" name="Straight Connector 20"/>
            <p:cNvCxnSpPr/>
            <p:nvPr/>
          </p:nvCxnSpPr>
          <p:spPr>
            <a:xfrm flipH="1">
              <a:off x="7425000" y="3681360"/>
              <a:ext cx="4763880" cy="3177000"/>
            </a:xfrm>
            <a:prstGeom prst="straightConnector1">
              <a:avLst/>
            </a:prstGeom>
            <a:ln cap="rnd" w="9525">
              <a:solidFill>
                <a:srgbClr val="ffffff">
                  <a:lumMod val="85000"/>
                </a:srgbClr>
              </a:solidFill>
              <a:round/>
            </a:ln>
          </p:spPr>
        </p:cxnSp>
        <p:sp>
          <p:nvSpPr>
            <p:cNvPr id="221" name="Rectangle 23"/>
            <p:cNvSpPr/>
            <p:nvPr/>
          </p:nvSpPr>
          <p:spPr>
            <a:xfrm>
              <a:off x="9181440" y="-8640"/>
              <a:ext cx="3007080" cy="6866280"/>
            </a:xfrm>
            <a:custGeom>
              <a:avLst/>
              <a:gdLst>
                <a:gd name="textAreaLeft" fmla="*/ 0 w 3007080"/>
                <a:gd name="textAreaRight" fmla="*/ 3007440 w 3007080"/>
                <a:gd name="textAreaTop" fmla="*/ 0 h 6866280"/>
                <a:gd name="textAreaBottom" fmla="*/ 6866640 h 6866280"/>
              </a:gdLst>
              <a:ahLst/>
              <a:cxnLst/>
              <a:rect l="textAreaLeft" t="textAreaTop" r="textAreaRight" b="textAreaBottom"/>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a:outerShdw blurRad="38160" dir="5400000" dist="2556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rIns="90000" tIns="45000" bIns="45000" anchor="t">
              <a:noAutofit/>
            </a:bodyPr>
            <a:p>
              <a:endParaRPr b="0" lang="fr-FR" sz="1800" strike="noStrike" u="none">
                <a:solidFill>
                  <a:srgbClr val="000000"/>
                </a:solidFill>
                <a:effectLst/>
                <a:uFillTx/>
                <a:latin typeface="Calibri"/>
              </a:endParaRPr>
            </a:p>
          </p:txBody>
        </p:sp>
        <p:sp>
          <p:nvSpPr>
            <p:cNvPr id="222" name="Rectangle 25"/>
            <p:cNvSpPr/>
            <p:nvPr/>
          </p:nvSpPr>
          <p:spPr>
            <a:xfrm>
              <a:off x="9603360" y="-8640"/>
              <a:ext cx="2588040" cy="6866280"/>
            </a:xfrm>
            <a:custGeom>
              <a:avLst/>
              <a:gdLst>
                <a:gd name="textAreaLeft" fmla="*/ 0 w 2588040"/>
                <a:gd name="textAreaRight" fmla="*/ 2588400 w 2588040"/>
                <a:gd name="textAreaTop" fmla="*/ 0 h 6866280"/>
                <a:gd name="textAreaBottom" fmla="*/ 6866640 h 6866280"/>
              </a:gdLst>
              <a:ahLst/>
              <a:cxnLst/>
              <a:rect l="textAreaLeft" t="textAreaTop" r="textAreaRight" b="textAreaBottom"/>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a:outerShdw blurRad="38160" dir="5400000" dist="2556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rIns="90000" tIns="45000" bIns="45000" anchor="t">
              <a:noAutofit/>
            </a:bodyPr>
            <a:p>
              <a:endParaRPr b="0" lang="fr-FR" sz="1800" strike="noStrike" u="none">
                <a:solidFill>
                  <a:srgbClr val="000000"/>
                </a:solidFill>
                <a:effectLst/>
                <a:uFillTx/>
                <a:latin typeface="Calibri"/>
              </a:endParaRPr>
            </a:p>
          </p:txBody>
        </p:sp>
        <p:sp>
          <p:nvSpPr>
            <p:cNvPr id="223" name="Isosceles Triangle 23"/>
            <p:cNvSpPr/>
            <p:nvPr/>
          </p:nvSpPr>
          <p:spPr>
            <a:xfrm>
              <a:off x="8932320" y="3048120"/>
              <a:ext cx="3259440" cy="3809520"/>
            </a:xfrm>
            <a:prstGeom prst="triangle">
              <a:avLst>
                <a:gd name="adj" fmla="val 100000"/>
              </a:avLst>
            </a:prstGeom>
            <a:solidFill>
              <a:schemeClr val="accent2">
                <a:alpha val="72000"/>
              </a:schemeClr>
            </a:solidFill>
            <a:ln>
              <a:noFill/>
            </a:ln>
            <a:effectLst>
              <a:outerShdw blurRad="38160" dir="5400000" dist="2556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rIns="90000" tIns="45000" bIns="45000" anchor="t">
              <a:noAutofit/>
            </a:bodyPr>
            <a:p>
              <a:endParaRPr b="0" lang="fr-FR" sz="1800" strike="noStrike" u="none">
                <a:solidFill>
                  <a:srgbClr val="ffffff"/>
                </a:solidFill>
                <a:effectLst/>
                <a:uFillTx/>
                <a:latin typeface="Calibri"/>
              </a:endParaRPr>
            </a:p>
          </p:txBody>
        </p:sp>
        <p:sp>
          <p:nvSpPr>
            <p:cNvPr id="224" name="Rectangle 27"/>
            <p:cNvSpPr/>
            <p:nvPr/>
          </p:nvSpPr>
          <p:spPr>
            <a:xfrm>
              <a:off x="9334440" y="-8640"/>
              <a:ext cx="2854080" cy="6866280"/>
            </a:xfrm>
            <a:custGeom>
              <a:avLst/>
              <a:gdLst>
                <a:gd name="textAreaLeft" fmla="*/ 0 w 2854080"/>
                <a:gd name="textAreaRight" fmla="*/ 2854440 w 2854080"/>
                <a:gd name="textAreaTop" fmla="*/ 0 h 6866280"/>
                <a:gd name="textAreaBottom" fmla="*/ 6866640 h 6866280"/>
              </a:gdLst>
              <a:ahLst/>
              <a:cxnLst/>
              <a:rect l="textAreaLeft" t="textAreaTop" r="textAreaRight" b="textAreaBottom"/>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a:outerShdw blurRad="38160" dir="5400000" dist="2556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rIns="90000" tIns="45000" bIns="45000" anchor="t">
              <a:noAutofit/>
            </a:bodyPr>
            <a:p>
              <a:endParaRPr b="0" lang="fr-FR" sz="1800" strike="noStrike" u="none">
                <a:solidFill>
                  <a:srgbClr val="ffffff"/>
                </a:solidFill>
                <a:effectLst/>
                <a:uFillTx/>
                <a:latin typeface="Calibri"/>
              </a:endParaRPr>
            </a:p>
          </p:txBody>
        </p:sp>
        <p:sp>
          <p:nvSpPr>
            <p:cNvPr id="225" name="Rectangle 28"/>
            <p:cNvSpPr/>
            <p:nvPr/>
          </p:nvSpPr>
          <p:spPr>
            <a:xfrm>
              <a:off x="10898640" y="-8640"/>
              <a:ext cx="1289880" cy="6866280"/>
            </a:xfrm>
            <a:custGeom>
              <a:avLst/>
              <a:gdLst>
                <a:gd name="textAreaLeft" fmla="*/ 0 w 1289880"/>
                <a:gd name="textAreaRight" fmla="*/ 1290240 w 1289880"/>
                <a:gd name="textAreaTop" fmla="*/ 0 h 6866280"/>
                <a:gd name="textAreaBottom" fmla="*/ 6866640 h 6866280"/>
              </a:gdLst>
              <a:ahLst/>
              <a:cxnLst/>
              <a:rect l="textAreaLeft" t="textAreaTop" r="textAreaRight" b="textAreaBottom"/>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a:outerShdw blurRad="38160" dir="5400000" dist="2556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rIns="90000" tIns="45000" bIns="45000" anchor="t">
              <a:noAutofit/>
            </a:bodyPr>
            <a:p>
              <a:endParaRPr b="0" lang="fr-FR" sz="1800" strike="noStrike" u="none">
                <a:solidFill>
                  <a:srgbClr val="000000"/>
                </a:solidFill>
                <a:effectLst/>
                <a:uFillTx/>
                <a:latin typeface="Calibri"/>
              </a:endParaRPr>
            </a:p>
          </p:txBody>
        </p:sp>
        <p:sp>
          <p:nvSpPr>
            <p:cNvPr id="226" name="Rectangle 29"/>
            <p:cNvSpPr/>
            <p:nvPr/>
          </p:nvSpPr>
          <p:spPr>
            <a:xfrm>
              <a:off x="10938960" y="-8640"/>
              <a:ext cx="1249560" cy="6866280"/>
            </a:xfrm>
            <a:custGeom>
              <a:avLst/>
              <a:gdLst>
                <a:gd name="textAreaLeft" fmla="*/ 0 w 1249560"/>
                <a:gd name="textAreaRight" fmla="*/ 1249920 w 1249560"/>
                <a:gd name="textAreaTop" fmla="*/ 0 h 6866280"/>
                <a:gd name="textAreaBottom" fmla="*/ 6866640 h 6866280"/>
              </a:gdLst>
              <a:ahLst/>
              <a:cxnLst/>
              <a:rect l="textAreaLeft" t="textAreaTop" r="textAreaRight" b="textAreaBottom"/>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a:outerShdw blurRad="38160" dir="5400000" dist="2556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rIns="90000" tIns="45000" bIns="45000" anchor="t">
              <a:noAutofit/>
            </a:bodyPr>
            <a:p>
              <a:endParaRPr b="0" lang="fr-FR" sz="1800" strike="noStrike" u="none">
                <a:solidFill>
                  <a:srgbClr val="000000"/>
                </a:solidFill>
                <a:effectLst/>
                <a:uFillTx/>
                <a:latin typeface="Calibri"/>
              </a:endParaRPr>
            </a:p>
          </p:txBody>
        </p:sp>
        <p:sp>
          <p:nvSpPr>
            <p:cNvPr id="227" name="Isosceles Triangle 27"/>
            <p:cNvSpPr/>
            <p:nvPr/>
          </p:nvSpPr>
          <p:spPr>
            <a:xfrm>
              <a:off x="10371600" y="3589920"/>
              <a:ext cx="1816920" cy="3267720"/>
            </a:xfrm>
            <a:prstGeom prst="triangle">
              <a:avLst>
                <a:gd name="adj" fmla="val 100000"/>
              </a:avLst>
            </a:prstGeom>
            <a:solidFill>
              <a:schemeClr val="accent1">
                <a:alpha val="80000"/>
              </a:schemeClr>
            </a:solidFill>
            <a:ln>
              <a:noFill/>
            </a:ln>
            <a:effectLst>
              <a:outerShdw blurRad="38160" dir="5400000" dist="2556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rIns="90000" tIns="45000" bIns="45000" anchor="t">
              <a:noAutofit/>
            </a:bodyPr>
            <a:p>
              <a:endParaRPr b="0" lang="fr-FR" sz="1800" strike="noStrike" u="none">
                <a:solidFill>
                  <a:srgbClr val="000000"/>
                </a:solidFill>
                <a:effectLst/>
                <a:uFillTx/>
                <a:latin typeface="Calibri"/>
              </a:endParaRPr>
            </a:p>
          </p:txBody>
        </p:sp>
        <p:sp>
          <p:nvSpPr>
            <p:cNvPr id="228" name="Isosceles Triangle 28"/>
            <p:cNvSpPr/>
            <p:nvPr/>
          </p:nvSpPr>
          <p:spPr>
            <a:xfrm>
              <a:off x="0" y="4013280"/>
              <a:ext cx="448200" cy="2844360"/>
            </a:xfrm>
            <a:prstGeom prst="triangle">
              <a:avLst>
                <a:gd name="adj" fmla="val 0"/>
              </a:avLst>
            </a:prstGeom>
            <a:solidFill>
              <a:schemeClr val="accent1">
                <a:alpha val="85000"/>
              </a:schemeClr>
            </a:solidFill>
            <a:ln>
              <a:noFill/>
            </a:ln>
            <a:effectLst>
              <a:outerShdw blurRad="38160" dir="5400000" dist="2556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rIns="90000" tIns="45000" bIns="45000" anchor="t">
              <a:noAutofit/>
            </a:bodyPr>
            <a:p>
              <a:endParaRPr b="0" lang="fr-FR" sz="1800" strike="noStrike" u="none">
                <a:solidFill>
                  <a:srgbClr val="000000"/>
                </a:solidFill>
                <a:effectLst/>
                <a:uFillTx/>
                <a:latin typeface="Calibri"/>
              </a:endParaRPr>
            </a:p>
          </p:txBody>
        </p:sp>
      </p:grpSp>
      <p:sp>
        <p:nvSpPr>
          <p:cNvPr id="229" name="PlaceHolder 1"/>
          <p:cNvSpPr>
            <a:spLocks noGrp="1"/>
          </p:cNvSpPr>
          <p:nvPr>
            <p:ph type="title"/>
          </p:nvPr>
        </p:nvSpPr>
        <p:spPr>
          <a:xfrm>
            <a:off x="677160" y="609480"/>
            <a:ext cx="8596440" cy="1320480"/>
          </a:xfrm>
          <a:prstGeom prst="rect">
            <a:avLst/>
          </a:prstGeom>
          <a:noFill/>
          <a:ln w="0">
            <a:noFill/>
          </a:ln>
        </p:spPr>
        <p:txBody>
          <a:bodyPr lIns="91440" rIns="91440" tIns="45720" bIns="45720" anchor="t">
            <a:noAutofit/>
          </a:bodyPr>
          <a:p>
            <a:pPr indent="0" defTabSz="457200">
              <a:lnSpc>
                <a:spcPct val="100000"/>
              </a:lnSpc>
              <a:buNone/>
            </a:pPr>
            <a:r>
              <a:rPr b="0" lang="fr-FR" sz="3600" strike="noStrike" u="none">
                <a:solidFill>
                  <a:schemeClr val="accent1"/>
                </a:solidFill>
                <a:effectLst/>
                <a:uFillTx/>
                <a:latin typeface="Trebuchet MS"/>
              </a:rPr>
              <a:t>Modifiez le style du titre</a:t>
            </a:r>
            <a:endParaRPr b="0" lang="en-US" sz="3600" strike="noStrike" u="none">
              <a:solidFill>
                <a:schemeClr val="dk1"/>
              </a:solidFill>
              <a:effectLst/>
              <a:uFillTx/>
              <a:latin typeface="Trebuchet MS"/>
            </a:endParaRPr>
          </a:p>
        </p:txBody>
      </p:sp>
      <p:sp>
        <p:nvSpPr>
          <p:cNvPr id="230" name="PlaceHolder 2"/>
          <p:cNvSpPr>
            <a:spLocks noGrp="1"/>
          </p:cNvSpPr>
          <p:nvPr>
            <p:ph type="dt" idx="37"/>
          </p:nvPr>
        </p:nvSpPr>
        <p:spPr>
          <a:xfrm>
            <a:off x="7205040" y="6041520"/>
            <a:ext cx="911520" cy="364680"/>
          </a:xfrm>
          <a:prstGeom prst="rect">
            <a:avLst/>
          </a:prstGeom>
          <a:noFill/>
          <a:ln w="0">
            <a:noFill/>
          </a:ln>
        </p:spPr>
        <p:txBody>
          <a:bodyPr lIns="91440" rIns="91440" tIns="45720" bIns="45720" anchor="ctr">
            <a:noAutofit/>
          </a:bodyPr>
          <a:lstStyle>
            <a:lvl1pPr indent="0" algn="r" defTabSz="457200">
              <a:lnSpc>
                <a:spcPct val="100000"/>
              </a:lnSpc>
              <a:buNone/>
              <a:defRPr b="0" lang="en-US" sz="900" strike="noStrike" u="none">
                <a:solidFill>
                  <a:schemeClr val="dk1">
                    <a:tint val="75000"/>
                  </a:schemeClr>
                </a:solidFill>
                <a:effectLst/>
                <a:uFillTx/>
                <a:latin typeface="Trebuchet MS"/>
              </a:defRPr>
            </a:lvl1pPr>
          </a:lstStyle>
          <a:p>
            <a:pPr indent="0" algn="r" defTabSz="457200">
              <a:lnSpc>
                <a:spcPct val="100000"/>
              </a:lnSpc>
              <a:buNone/>
            </a:pPr>
            <a:r>
              <a:rPr b="0" lang="en-US" sz="900" strike="noStrike" u="none">
                <a:solidFill>
                  <a:schemeClr val="dk1">
                    <a:tint val="75000"/>
                  </a:schemeClr>
                </a:solidFill>
                <a:effectLst/>
                <a:uFillTx/>
                <a:latin typeface="Trebuchet MS"/>
              </a:rPr>
              <a:t>&lt;date/heure&gt;</a:t>
            </a:r>
            <a:endParaRPr b="0" lang="fr-FR" sz="900" strike="noStrike" u="none">
              <a:solidFill>
                <a:srgbClr val="000000"/>
              </a:solidFill>
              <a:effectLst/>
              <a:uFillTx/>
              <a:latin typeface="Calibri"/>
            </a:endParaRPr>
          </a:p>
        </p:txBody>
      </p:sp>
      <p:sp>
        <p:nvSpPr>
          <p:cNvPr id="231" name="PlaceHolder 3"/>
          <p:cNvSpPr>
            <a:spLocks noGrp="1"/>
          </p:cNvSpPr>
          <p:nvPr>
            <p:ph type="ftr" idx="38"/>
          </p:nvPr>
        </p:nvSpPr>
        <p:spPr>
          <a:xfrm>
            <a:off x="677160" y="6041520"/>
            <a:ext cx="6297120" cy="364680"/>
          </a:xfrm>
          <a:prstGeom prst="rect">
            <a:avLst/>
          </a:prstGeom>
          <a:noFill/>
          <a:ln w="0">
            <a:noFill/>
          </a:ln>
        </p:spPr>
        <p:txBody>
          <a:bodyPr lIns="91440" rIns="91440" tIns="45720" bIns="45720" anchor="ctr">
            <a:noAutofit/>
          </a:bodyPr>
          <a:lstStyle>
            <a:lvl1pPr indent="0" algn="ctr">
              <a:buNone/>
              <a:defRPr b="0" lang="fr-FR" sz="1400" strike="noStrike" u="none">
                <a:solidFill>
                  <a:srgbClr val="000000"/>
                </a:solidFill>
                <a:effectLst/>
                <a:uFillTx/>
                <a:latin typeface="Calibri"/>
              </a:defRPr>
            </a:lvl1pPr>
          </a:lstStyle>
          <a:p>
            <a:pPr indent="0" algn="ctr">
              <a:buNone/>
            </a:pPr>
            <a:r>
              <a:rPr b="0" lang="fr-FR" sz="1400" strike="noStrike" u="none">
                <a:solidFill>
                  <a:srgbClr val="000000"/>
                </a:solidFill>
                <a:effectLst/>
                <a:uFillTx/>
                <a:latin typeface="Calibri"/>
              </a:rPr>
              <a:t>&lt;pied de page&gt;</a:t>
            </a:r>
            <a:endParaRPr b="0" lang="fr-FR" sz="1400" strike="noStrike" u="none">
              <a:solidFill>
                <a:srgbClr val="000000"/>
              </a:solidFill>
              <a:effectLst/>
              <a:uFillTx/>
              <a:latin typeface="Calibri"/>
            </a:endParaRPr>
          </a:p>
        </p:txBody>
      </p:sp>
      <p:sp>
        <p:nvSpPr>
          <p:cNvPr id="232" name="PlaceHolder 4"/>
          <p:cNvSpPr>
            <a:spLocks noGrp="1"/>
          </p:cNvSpPr>
          <p:nvPr>
            <p:ph type="sldNum" idx="39"/>
          </p:nvPr>
        </p:nvSpPr>
        <p:spPr>
          <a:xfrm>
            <a:off x="8590680" y="6041520"/>
            <a:ext cx="682920" cy="364680"/>
          </a:xfrm>
          <a:prstGeom prst="rect">
            <a:avLst/>
          </a:prstGeom>
          <a:noFill/>
          <a:ln w="0">
            <a:noFill/>
          </a:ln>
        </p:spPr>
        <p:txBody>
          <a:bodyPr lIns="91440" rIns="91440" tIns="45720" bIns="45720" anchor="ctr">
            <a:noAutofit/>
          </a:bodyPr>
          <a:lstStyle>
            <a:lvl1pPr indent="0" algn="r" defTabSz="457200">
              <a:lnSpc>
                <a:spcPct val="100000"/>
              </a:lnSpc>
              <a:buNone/>
              <a:defRPr b="0" lang="en-US" sz="900" strike="noStrike" u="none">
                <a:solidFill>
                  <a:schemeClr val="accent1"/>
                </a:solidFill>
                <a:effectLst/>
                <a:uFillTx/>
                <a:latin typeface="Trebuchet MS"/>
              </a:defRPr>
            </a:lvl1pPr>
          </a:lstStyle>
          <a:p>
            <a:pPr indent="0" algn="r" defTabSz="457200">
              <a:lnSpc>
                <a:spcPct val="100000"/>
              </a:lnSpc>
              <a:buNone/>
            </a:pPr>
            <a:fld id="{0E27490C-59F1-4948-A8E6-FF49CB0C5F2D}" type="slidenum">
              <a:rPr b="0" lang="en-US" sz="900" strike="noStrike" u="none">
                <a:solidFill>
                  <a:schemeClr val="accent1"/>
                </a:solidFill>
                <a:effectLst/>
                <a:uFillTx/>
                <a:latin typeface="Trebuchet MS"/>
              </a:rPr>
              <a:t>&lt;numéro&gt;</a:t>
            </a:fld>
            <a:endParaRPr b="0" lang="fr-FR" sz="900" strike="noStrike" u="none">
              <a:solidFill>
                <a:srgbClr val="000000"/>
              </a:solidFill>
              <a:effectLst/>
              <a:uFillTx/>
              <a:latin typeface="Calibri"/>
            </a:endParaRPr>
          </a:p>
        </p:txBody>
      </p:sp>
      <p:sp>
        <p:nvSpPr>
          <p:cNvPr id="233" name="PlaceHolder 5"/>
          <p:cNvSpPr>
            <a:spLocks noGrp="1"/>
          </p:cNvSpPr>
          <p:nvPr>
            <p:ph type="body"/>
          </p:nvPr>
        </p:nvSpPr>
        <p:spPr>
          <a:xfrm>
            <a:off x="609480" y="1604520"/>
            <a:ext cx="10972440" cy="3977280"/>
          </a:xfrm>
          <a:prstGeom prst="rect">
            <a:avLst/>
          </a:prstGeom>
          <a:noFill/>
          <a:ln w="0">
            <a:noFill/>
          </a:ln>
        </p:spPr>
        <p:txBody>
          <a:bodyPr lIns="0" rIns="0" tIns="0" bIns="0" anchor="t">
            <a:normAutofit/>
          </a:bodyPr>
          <a:p>
            <a:pPr marL="432000" indent="-324000">
              <a:spcBef>
                <a:spcPts val="1417"/>
              </a:spcBef>
              <a:buClr>
                <a:srgbClr val="000000"/>
              </a:buClr>
              <a:buSzPct val="45000"/>
              <a:buFont typeface="Wingdings" charset="2"/>
              <a:buChar char=""/>
            </a:pPr>
            <a:r>
              <a:rPr b="0" lang="en-US" sz="1800" strike="noStrike" u="none">
                <a:solidFill>
                  <a:schemeClr val="dk1">
                    <a:lumMod val="75000"/>
                    <a:lumOff val="25000"/>
                  </a:schemeClr>
                </a:solidFill>
                <a:effectLst/>
                <a:uFillTx/>
                <a:latin typeface="Trebuchet MS"/>
              </a:rPr>
              <a:t>Cliquez pour éditer le format du plan de texte</a:t>
            </a:r>
            <a:endParaRPr b="0" lang="en-US" sz="1800" strike="noStrike" u="none">
              <a:solidFill>
                <a:schemeClr val="dk1">
                  <a:lumMod val="75000"/>
                  <a:lumOff val="25000"/>
                </a:schemeClr>
              </a:solidFill>
              <a:effectLst/>
              <a:uFillTx/>
              <a:latin typeface="Trebuchet MS"/>
            </a:endParaRPr>
          </a:p>
          <a:p>
            <a:pPr lvl="1" marL="864000" indent="-324000">
              <a:spcBef>
                <a:spcPts val="1134"/>
              </a:spcBef>
              <a:buClr>
                <a:srgbClr val="000000"/>
              </a:buClr>
              <a:buSzPct val="75000"/>
              <a:buFont typeface="Symbol" charset="2"/>
              <a:buChar char=""/>
            </a:pPr>
            <a:r>
              <a:rPr b="0" lang="en-US" sz="1400" strike="noStrike" u="none">
                <a:solidFill>
                  <a:schemeClr val="dk1">
                    <a:lumMod val="75000"/>
                    <a:lumOff val="25000"/>
                  </a:schemeClr>
                </a:solidFill>
                <a:effectLst/>
                <a:uFillTx/>
                <a:latin typeface="Trebuchet MS"/>
              </a:rPr>
              <a:t>Second niveau de plan</a:t>
            </a:r>
            <a:endParaRPr b="0" lang="en-US" sz="1400" strike="noStrike" u="none">
              <a:solidFill>
                <a:schemeClr val="dk1">
                  <a:lumMod val="75000"/>
                  <a:lumOff val="25000"/>
                </a:schemeClr>
              </a:solidFill>
              <a:effectLst/>
              <a:uFillTx/>
              <a:latin typeface="Trebuchet MS"/>
            </a:endParaRPr>
          </a:p>
          <a:p>
            <a:pPr lvl="2" marL="1296000" indent="-288000">
              <a:spcBef>
                <a:spcPts val="850"/>
              </a:spcBef>
              <a:buClr>
                <a:srgbClr val="000000"/>
              </a:buClr>
              <a:buSzPct val="45000"/>
              <a:buFont typeface="Wingdings" charset="2"/>
              <a:buChar char=""/>
            </a:pPr>
            <a:r>
              <a:rPr b="0" lang="en-US" sz="1200" strike="noStrike" u="none">
                <a:solidFill>
                  <a:schemeClr val="dk1">
                    <a:lumMod val="75000"/>
                    <a:lumOff val="25000"/>
                  </a:schemeClr>
                </a:solidFill>
                <a:effectLst/>
                <a:uFillTx/>
                <a:latin typeface="Trebuchet MS"/>
              </a:rPr>
              <a:t>Troisième niveau de plan</a:t>
            </a:r>
            <a:endParaRPr b="0" lang="en-US" sz="1200" strike="noStrike" u="none">
              <a:solidFill>
                <a:schemeClr val="dk1">
                  <a:lumMod val="75000"/>
                  <a:lumOff val="25000"/>
                </a:schemeClr>
              </a:solidFill>
              <a:effectLst/>
              <a:uFillTx/>
              <a:latin typeface="Trebuchet MS"/>
            </a:endParaRPr>
          </a:p>
          <a:p>
            <a:pPr lvl="3" marL="1728000" indent="-216000">
              <a:spcBef>
                <a:spcPts val="567"/>
              </a:spcBef>
              <a:buClr>
                <a:srgbClr val="000000"/>
              </a:buClr>
              <a:buSzPct val="75000"/>
              <a:buFont typeface="Symbol" charset="2"/>
              <a:buChar char=""/>
            </a:pPr>
            <a:r>
              <a:rPr b="0" lang="en-US" sz="1200" strike="noStrike" u="none">
                <a:solidFill>
                  <a:schemeClr val="dk1">
                    <a:lumMod val="75000"/>
                    <a:lumOff val="25000"/>
                  </a:schemeClr>
                </a:solidFill>
                <a:effectLst/>
                <a:uFillTx/>
                <a:latin typeface="Trebuchet MS"/>
              </a:rPr>
              <a:t>Quatrième niveau de plan</a:t>
            </a:r>
            <a:endParaRPr b="0" lang="en-US" sz="1200" strike="noStrike" u="none">
              <a:solidFill>
                <a:schemeClr val="dk1">
                  <a:lumMod val="75000"/>
                  <a:lumOff val="25000"/>
                </a:schemeClr>
              </a:solidFill>
              <a:effectLst/>
              <a:uFillTx/>
              <a:latin typeface="Trebuchet MS"/>
            </a:endParaRPr>
          </a:p>
          <a:p>
            <a:pPr lvl="4" marL="2160000" indent="-216000">
              <a:spcBef>
                <a:spcPts val="283"/>
              </a:spcBef>
              <a:buClr>
                <a:srgbClr val="000000"/>
              </a:buClr>
              <a:buSzPct val="45000"/>
              <a:buFont typeface="Wingdings" charset="2"/>
              <a:buChar char=""/>
            </a:pPr>
            <a:r>
              <a:rPr b="0" lang="en-US" sz="2000" strike="noStrike" u="none">
                <a:solidFill>
                  <a:schemeClr val="dk1">
                    <a:lumMod val="75000"/>
                    <a:lumOff val="25000"/>
                  </a:schemeClr>
                </a:solidFill>
                <a:effectLst/>
                <a:uFillTx/>
                <a:latin typeface="Trebuchet MS"/>
              </a:rPr>
              <a:t>Cinquième niveau de plan</a:t>
            </a:r>
            <a:endParaRPr b="0" lang="en-US" sz="2000" strike="noStrike" u="none">
              <a:solidFill>
                <a:schemeClr val="dk1">
                  <a:lumMod val="75000"/>
                  <a:lumOff val="25000"/>
                </a:schemeClr>
              </a:solidFill>
              <a:effectLst/>
              <a:uFillTx/>
              <a:latin typeface="Trebuchet MS"/>
            </a:endParaRPr>
          </a:p>
          <a:p>
            <a:pPr lvl="5" marL="2592000" indent="-216000">
              <a:spcBef>
                <a:spcPts val="283"/>
              </a:spcBef>
              <a:buClr>
                <a:srgbClr val="000000"/>
              </a:buClr>
              <a:buSzPct val="45000"/>
              <a:buFont typeface="Wingdings" charset="2"/>
              <a:buChar char=""/>
            </a:pPr>
            <a:r>
              <a:rPr b="0" lang="en-US" sz="2000" strike="noStrike" u="none">
                <a:solidFill>
                  <a:schemeClr val="dk1">
                    <a:lumMod val="75000"/>
                    <a:lumOff val="25000"/>
                  </a:schemeClr>
                </a:solidFill>
                <a:effectLst/>
                <a:uFillTx/>
                <a:latin typeface="Trebuchet MS"/>
              </a:rPr>
              <a:t>Sixième niveau de plan</a:t>
            </a:r>
            <a:endParaRPr b="0" lang="en-US" sz="2000" strike="noStrike" u="none">
              <a:solidFill>
                <a:schemeClr val="dk1">
                  <a:lumMod val="75000"/>
                  <a:lumOff val="25000"/>
                </a:schemeClr>
              </a:solidFill>
              <a:effectLst/>
              <a:uFillTx/>
              <a:latin typeface="Trebuchet MS"/>
            </a:endParaRPr>
          </a:p>
          <a:p>
            <a:pPr lvl="6" marL="3024000" indent="-216000">
              <a:spcBef>
                <a:spcPts val="283"/>
              </a:spcBef>
              <a:buClr>
                <a:srgbClr val="000000"/>
              </a:buClr>
              <a:buSzPct val="45000"/>
              <a:buFont typeface="Wingdings" charset="2"/>
              <a:buChar char=""/>
            </a:pPr>
            <a:r>
              <a:rPr b="0" lang="en-US" sz="2000" strike="noStrike" u="none">
                <a:solidFill>
                  <a:schemeClr val="dk1">
                    <a:lumMod val="75000"/>
                    <a:lumOff val="25000"/>
                  </a:schemeClr>
                </a:solidFill>
                <a:effectLst/>
                <a:uFillTx/>
                <a:latin typeface="Trebuchet MS"/>
              </a:rPr>
              <a:t>Septième niveau de plan</a:t>
            </a:r>
            <a:endParaRPr b="0" lang="en-US" sz="2000" strike="noStrike" u="none">
              <a:solidFill>
                <a:schemeClr val="dk1">
                  <a:lumMod val="75000"/>
                  <a:lumOff val="25000"/>
                </a:schemeClr>
              </a:solidFill>
              <a:effectLst/>
              <a:uFillTx/>
              <a:latin typeface="Trebuchet MS"/>
            </a:endParaRPr>
          </a:p>
        </p:txBody>
      </p:sp>
    </p:spTree>
  </p:cSld>
  <p:clrMap bg1="lt1" tx1="dk1" bg2="lt2" tx2="dk2" accent1="accent1" accent2="accent2" accent3="accent3" accent4="accent4" accent5="accent5" accent6="accent6" hlink="hlink" folHlink="folHlink"/>
  <p:sldLayoutIdLst>
    <p:sldLayoutId id="2147483666" r:id="rId2"/>
    <p:sldLayoutId id="2147483667" r:id="rId3"/>
  </p:sldLayoutIdLst>
</p:sldMaster>
</file>

<file path=ppt/slideMasters/slideMaster2.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 id="2147483661" r:id="rId12"/>
    <p:sldLayoutId id="2147483662" r:id="rId13"/>
    <p:sldLayoutId id="2147483663" r:id="rId14"/>
    <p:sldLayoutId id="2147483664" r:id="rId15"/>
  </p:sldLayoutIdLst>
</p:sldMaster>
</file>

<file path=ppt/slides/_rels/slide1.xml.rels><?xml version="1.0" encoding="UTF-8"?>
<Relationships xmlns="http://schemas.openxmlformats.org/package/2006/relationships"><Relationship Id="rId1" Type="http://schemas.openxmlformats.org/officeDocument/2006/relationships/hyperlink" Target="mailto:ce.0422136u@ac-lyon.fr" TargetMode="External"/><Relationship Id="rId2" Type="http://schemas.openxmlformats.org/officeDocument/2006/relationships/image" Target="../media/image1.jpeg"/><Relationship Id="rId3" Type="http://schemas.openxmlformats.org/officeDocument/2006/relationships/slideLayout" Target="../slideLayouts/slideLayout1.xml"/>
</Relationships>
</file>

<file path=ppt/slides/_rels/slide10.xml.rels><?xml version="1.0" encoding="UTF-8"?>
<Relationships xmlns="http://schemas.openxmlformats.org/package/2006/relationships"><Relationship Id="rId1" Type="http://schemas.openxmlformats.org/officeDocument/2006/relationships/image" Target="../media/image3.jpeg"/><Relationship Id="rId2" Type="http://schemas.openxmlformats.org/officeDocument/2006/relationships/slideLayout" Target="../slideLayouts/slideLayout17.xml"/>
</Relationships>
</file>

<file path=ppt/slides/_rels/slide11.xml.rels><?xml version="1.0" encoding="UTF-8"?>
<Relationships xmlns="http://schemas.openxmlformats.org/package/2006/relationships"><Relationship Id="rId1" Type="http://schemas.openxmlformats.org/officeDocument/2006/relationships/hyperlink" Target="mailto:ce.0422136U@ac-lyon.fr" TargetMode="External"/><Relationship Id="rId2" Type="http://schemas.openxmlformats.org/officeDocument/2006/relationships/slideLayout" Target="../slideLayouts/slideLayout17.xml"/>
</Relationships>
</file>

<file path=ppt/slides/_rels/slide12.xml.rels><?xml version="1.0" encoding="UTF-8"?>
<Relationships xmlns="http://schemas.openxmlformats.org/package/2006/relationships"><Relationship Id="rId1" Type="http://schemas.openxmlformats.org/officeDocument/2006/relationships/slideLayout" Target="../slideLayouts/slideLayout17.xml"/>
</Relationships>
</file>

<file path=ppt/slides/_rels/slide13.xml.rels><?xml version="1.0" encoding="UTF-8"?>
<Relationships xmlns="http://schemas.openxmlformats.org/package/2006/relationships"><Relationship Id="rId1" Type="http://schemas.openxmlformats.org/officeDocument/2006/relationships/slideLayout" Target="../slideLayouts/slideLayout17.xml"/>
</Relationships>
</file>

<file path=ppt/slides/_rels/slide14.xml.rels><?xml version="1.0" encoding="UTF-8"?>
<Relationships xmlns="http://schemas.openxmlformats.org/package/2006/relationships"><Relationship Id="rId1" Type="http://schemas.openxmlformats.org/officeDocument/2006/relationships/slideLayout" Target="../slideLayouts/slideLayout17.xml"/>
</Relationships>
</file>

<file path=ppt/slides/_rels/slide2.xml.rels><?xml version="1.0" encoding="UTF-8"?>
<Relationships xmlns="http://schemas.openxmlformats.org/package/2006/relationships"><Relationship Id="rId1" Type="http://schemas.openxmlformats.org/officeDocument/2006/relationships/image" Target="../media/image2.png"/><Relationship Id="rId2" Type="http://schemas.openxmlformats.org/officeDocument/2006/relationships/slideLayout" Target="../slideLayouts/slideLayout17.xml"/>
</Relationships>
</file>

<file path=ppt/slides/_rels/slide3.xml.rels><?xml version="1.0" encoding="UTF-8"?>
<Relationships xmlns="http://schemas.openxmlformats.org/package/2006/relationships"><Relationship Id="rId1" Type="http://schemas.openxmlformats.org/officeDocument/2006/relationships/slideLayout" Target="../slideLayouts/slideLayout17.xml"/>
</Relationships>
</file>

<file path=ppt/slides/_rels/slide4.xml.rels><?xml version="1.0" encoding="UTF-8"?>
<Relationships xmlns="http://schemas.openxmlformats.org/package/2006/relationships"><Relationship Id="rId1" Type="http://schemas.openxmlformats.org/officeDocument/2006/relationships/slideLayout" Target="../slideLayouts/slideLayout17.xml"/>
</Relationships>
</file>

<file path=ppt/slides/_rels/slide5.xml.rels><?xml version="1.0" encoding="UTF-8"?>
<Relationships xmlns="http://schemas.openxmlformats.org/package/2006/relationships"><Relationship Id="rId1" Type="http://schemas.openxmlformats.org/officeDocument/2006/relationships/slideLayout" Target="../slideLayouts/slideLayout17.xml"/>
</Relationships>
</file>

<file path=ppt/slides/_rels/slide6.xml.rels><?xml version="1.0" encoding="UTF-8"?>
<Relationships xmlns="http://schemas.openxmlformats.org/package/2006/relationships"><Relationship Id="rId1" Type="http://schemas.openxmlformats.org/officeDocument/2006/relationships/slideLayout" Target="../slideLayouts/slideLayout17.xml"/>
</Relationships>
</file>

<file path=ppt/slides/_rels/slide7.xml.rels><?xml version="1.0" encoding="UTF-8"?>
<Relationships xmlns="http://schemas.openxmlformats.org/package/2006/relationships"><Relationship Id="rId1" Type="http://schemas.openxmlformats.org/officeDocument/2006/relationships/slideLayout" Target="../slideLayouts/slideLayout17.xml"/>
</Relationships>
</file>

<file path=ppt/slides/_rels/slide8.xml.rels><?xml version="1.0" encoding="UTF-8"?>
<Relationships xmlns="http://schemas.openxmlformats.org/package/2006/relationships"><Relationship Id="rId1" Type="http://schemas.openxmlformats.org/officeDocument/2006/relationships/slideLayout" Target="../slideLayouts/slideLayout17.xml"/>
</Relationships>
</file>

<file path=ppt/slides/_rels/slide9.xml.rels><?xml version="1.0" encoding="UTF-8"?>
<Relationships xmlns="http://schemas.openxmlformats.org/package/2006/relationships"><Relationship Id="rId1" Type="http://schemas.openxmlformats.org/officeDocument/2006/relationships/slideLayout" Target="../slideLayouts/slideLayout17.xml"/>
</Relationships>
</file>

<file path=ppt/slides/slide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85" name="PlaceHolder 1"/>
          <p:cNvSpPr>
            <a:spLocks noGrp="1"/>
          </p:cNvSpPr>
          <p:nvPr>
            <p:ph type="title"/>
          </p:nvPr>
        </p:nvSpPr>
        <p:spPr>
          <a:xfrm>
            <a:off x="137160" y="411480"/>
            <a:ext cx="7192800" cy="5577480"/>
          </a:xfrm>
          <a:prstGeom prst="rect">
            <a:avLst/>
          </a:prstGeom>
          <a:noFill/>
          <a:ln w="0">
            <a:noFill/>
          </a:ln>
        </p:spPr>
        <p:txBody>
          <a:bodyPr lIns="91440" rIns="91440" tIns="45720" bIns="45720" anchor="b">
            <a:noAutofit/>
          </a:bodyPr>
          <a:p>
            <a:pPr indent="0" algn="ctr" defTabSz="457200">
              <a:lnSpc>
                <a:spcPct val="100000"/>
              </a:lnSpc>
              <a:buNone/>
            </a:pPr>
            <a:r>
              <a:rPr b="1" lang="fr-FR" sz="4000" strike="noStrike" u="none">
                <a:solidFill>
                  <a:schemeClr val="dk1"/>
                </a:solidFill>
                <a:effectLst/>
                <a:uFillTx/>
                <a:latin typeface="Trebuchet MS"/>
              </a:rPr>
              <a:t>Collège Léonard de Vinci</a:t>
            </a:r>
            <a:br>
              <a:rPr sz="3200"/>
            </a:br>
            <a:br>
              <a:rPr sz="3200"/>
            </a:br>
            <a:r>
              <a:rPr b="0" lang="fr-FR" sz="3200" strike="noStrike" u="none">
                <a:solidFill>
                  <a:schemeClr val="dk1"/>
                </a:solidFill>
                <a:effectLst/>
                <a:uFillTx/>
                <a:latin typeface="Trebuchet MS"/>
              </a:rPr>
              <a:t>Adresse: 5 Rue de l'Ancienne Poste</a:t>
            </a:r>
            <a:br>
              <a:rPr sz="3200"/>
            </a:br>
            <a:r>
              <a:rPr b="0" lang="fr-FR" sz="3200" strike="noStrike" u="none">
                <a:solidFill>
                  <a:schemeClr val="dk1"/>
                </a:solidFill>
                <a:effectLst/>
                <a:uFillTx/>
                <a:latin typeface="Trebuchet MS"/>
              </a:rPr>
              <a:t>42610 Saint-Romain-le-Puy</a:t>
            </a:r>
            <a:br>
              <a:rPr sz="3200"/>
            </a:br>
            <a:r>
              <a:rPr b="0" lang="fr-FR" sz="3200" strike="noStrike" u="none">
                <a:solidFill>
                  <a:schemeClr val="dk1"/>
                </a:solidFill>
                <a:effectLst/>
                <a:uFillTx/>
                <a:latin typeface="Trebuchet MS"/>
              </a:rPr>
              <a:t>Téléphone: 04 77 97 75 10</a:t>
            </a:r>
            <a:br>
              <a:rPr sz="3200"/>
            </a:br>
            <a:r>
              <a:rPr b="0" lang="fr-FR" sz="3200" strike="noStrike" u="none">
                <a:solidFill>
                  <a:schemeClr val="dk1"/>
                </a:solidFill>
                <a:effectLst/>
                <a:uFillTx/>
                <a:latin typeface="Trebuchet MS"/>
              </a:rPr>
              <a:t>Adresse mail: </a:t>
            </a:r>
            <a:r>
              <a:rPr b="0" lang="fr-FR" sz="3200" strike="noStrike" u="sng">
                <a:solidFill>
                  <a:schemeClr val="dk1"/>
                </a:solidFill>
                <a:effectLst/>
                <a:uFillTx/>
                <a:latin typeface="Trebuchet MS"/>
                <a:hlinkClick r:id="rId1"/>
              </a:rPr>
              <a:t>ce.0422136u@ac-lyon.fr</a:t>
            </a:r>
            <a:br>
              <a:rPr sz="3200"/>
            </a:br>
            <a:br>
              <a:rPr sz="3200"/>
            </a:br>
            <a:r>
              <a:rPr b="1" lang="fr-FR" sz="3200" strike="noStrike" u="none">
                <a:solidFill>
                  <a:schemeClr val="dk1"/>
                </a:solidFill>
                <a:effectLst/>
                <a:uFillTx/>
                <a:latin typeface="Trebuchet MS"/>
              </a:rPr>
              <a:t>Réunion de rentrée</a:t>
            </a:r>
            <a:br>
              <a:rPr sz="3200"/>
            </a:br>
            <a:br>
              <a:rPr sz="3200"/>
            </a:br>
            <a:r>
              <a:rPr b="1" lang="fr-FR" sz="3200" strike="noStrike" u="none">
                <a:solidFill>
                  <a:schemeClr val="dk1"/>
                </a:solidFill>
                <a:effectLst/>
                <a:uFillTx/>
                <a:latin typeface="Trebuchet MS"/>
              </a:rPr>
              <a:t>Année scolaire: 2025/2026</a:t>
            </a:r>
            <a:br>
              <a:rPr sz="3200"/>
            </a:br>
            <a:r>
              <a:rPr b="1" lang="fr-FR" sz="3200" strike="noStrike" u="none">
                <a:solidFill>
                  <a:schemeClr val="dk1"/>
                </a:solidFill>
                <a:effectLst/>
                <a:uFillTx/>
                <a:latin typeface="Trebuchet MS"/>
              </a:rPr>
              <a:t>Classe de 3ème</a:t>
            </a:r>
            <a:endParaRPr b="0" lang="en-US" sz="3200" strike="noStrike" u="none">
              <a:solidFill>
                <a:schemeClr val="dk1"/>
              </a:solidFill>
              <a:effectLst/>
              <a:uFillTx/>
              <a:latin typeface="Trebuchet MS"/>
            </a:endParaRPr>
          </a:p>
        </p:txBody>
      </p:sp>
      <p:pic>
        <p:nvPicPr>
          <p:cNvPr id="286" name="Image 4" descr=""/>
          <p:cNvPicPr/>
          <p:nvPr/>
        </p:nvPicPr>
        <p:blipFill>
          <a:blip r:embed="rId2"/>
          <a:stretch/>
        </p:blipFill>
        <p:spPr>
          <a:xfrm>
            <a:off x="7437240" y="3151800"/>
            <a:ext cx="4469040" cy="2974320"/>
          </a:xfrm>
          <a:prstGeom prst="rect">
            <a:avLst/>
          </a:prstGeom>
          <a:noFill/>
          <a:ln w="0">
            <a:noFill/>
          </a:ln>
        </p:spPr>
      </p:pic>
    </p:spTree>
  </p:cSld>
  <mc:AlternateContent>
    <mc:Choice Requires="p14">
      <p:transition spd="slow" p14:dur="2000"/>
    </mc:Choice>
    <mc:Fallback>
      <p:transition spd="slow"/>
    </mc:Fallback>
  </mc:AlternateContent>
</p:sld>
</file>

<file path=ppt/slides/slide1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07" name="PlaceHolder 1"/>
          <p:cNvSpPr>
            <a:spLocks noGrp="1"/>
          </p:cNvSpPr>
          <p:nvPr>
            <p:ph type="title"/>
          </p:nvPr>
        </p:nvSpPr>
        <p:spPr>
          <a:xfrm>
            <a:off x="677160" y="609480"/>
            <a:ext cx="9548280" cy="1320480"/>
          </a:xfrm>
          <a:prstGeom prst="rect">
            <a:avLst/>
          </a:prstGeom>
          <a:noFill/>
          <a:ln w="0">
            <a:noFill/>
          </a:ln>
        </p:spPr>
        <p:txBody>
          <a:bodyPr lIns="91440" rIns="91440" tIns="45720" bIns="45720" anchor="t">
            <a:noAutofit/>
          </a:bodyPr>
          <a:p>
            <a:pPr indent="0" defTabSz="457200">
              <a:lnSpc>
                <a:spcPct val="100000"/>
              </a:lnSpc>
              <a:buNone/>
            </a:pPr>
            <a:r>
              <a:rPr b="0" lang="fr-FR" sz="3600" strike="noStrike" u="none">
                <a:solidFill>
                  <a:schemeClr val="accent1"/>
                </a:solidFill>
                <a:effectLst/>
                <a:uFillTx/>
                <a:latin typeface="Trebuchet MS"/>
              </a:rPr>
              <a:t>Les liens entre les parents d’élèves et</a:t>
            </a:r>
            <a:br>
              <a:rPr sz="3600"/>
            </a:br>
            <a:r>
              <a:rPr b="0" lang="fr-FR" sz="3600" strike="noStrike" u="none">
                <a:solidFill>
                  <a:schemeClr val="accent1"/>
                </a:solidFill>
                <a:effectLst/>
                <a:uFillTx/>
                <a:latin typeface="Trebuchet MS"/>
              </a:rPr>
              <a:t>le collège</a:t>
            </a:r>
            <a:endParaRPr b="0" lang="en-US" sz="3600" strike="noStrike" u="none">
              <a:solidFill>
                <a:schemeClr val="dk1"/>
              </a:solidFill>
              <a:effectLst/>
              <a:uFillTx/>
              <a:latin typeface="Trebuchet MS"/>
            </a:endParaRPr>
          </a:p>
        </p:txBody>
      </p:sp>
      <p:sp>
        <p:nvSpPr>
          <p:cNvPr id="308" name="ZoneTexte 2"/>
          <p:cNvSpPr/>
          <p:nvPr/>
        </p:nvSpPr>
        <p:spPr>
          <a:xfrm>
            <a:off x="677160" y="1930320"/>
            <a:ext cx="8183520" cy="5262480"/>
          </a:xfrm>
          <a:prstGeom prst="rect">
            <a:avLst/>
          </a:prstGeom>
          <a:noFill/>
          <a:ln w="0">
            <a:noFill/>
          </a:ln>
        </p:spPr>
        <p:style>
          <a:lnRef idx="0"/>
          <a:fillRef idx="0"/>
          <a:effectRef idx="0"/>
          <a:fontRef idx="minor"/>
        </p:style>
        <p:txBody>
          <a:bodyPr lIns="90000" rIns="90000" tIns="45000" bIns="45000" anchor="t">
            <a:spAutoFit/>
          </a:bodyPr>
          <a:p>
            <a:pPr defTabSz="457200">
              <a:lnSpc>
                <a:spcPct val="100000"/>
              </a:lnSpc>
            </a:pPr>
            <a:r>
              <a:rPr b="0" lang="fr-FR" sz="2400" strike="noStrike" u="none">
                <a:solidFill>
                  <a:schemeClr val="dk1"/>
                </a:solidFill>
                <a:effectLst/>
                <a:uFillTx/>
                <a:latin typeface="Trebuchet MS"/>
              </a:rPr>
              <a:t>&gt; L’ENT du collège: </a:t>
            </a:r>
            <a:endParaRPr b="0" lang="fr-FR" sz="2400" strike="noStrike" u="none">
              <a:solidFill>
                <a:srgbClr val="000000"/>
              </a:solidFill>
              <a:effectLst/>
              <a:uFillTx/>
              <a:latin typeface="Calibri"/>
            </a:endParaRPr>
          </a:p>
          <a:p>
            <a:pPr defTabSz="457200">
              <a:lnSpc>
                <a:spcPct val="100000"/>
              </a:lnSpc>
            </a:pPr>
            <a:r>
              <a:rPr b="0" lang="fr-FR" sz="2400" strike="noStrike" u="sng">
                <a:solidFill>
                  <a:schemeClr val="accent1">
                    <a:lumMod val="75000"/>
                  </a:schemeClr>
                </a:solidFill>
                <a:effectLst/>
                <a:uFillTx/>
                <a:latin typeface="Trebuchet MS"/>
              </a:rPr>
              <a:t>https://leonarddevinci-loire.ent.auvergnerhonealpes.fr/</a:t>
            </a:r>
            <a:r>
              <a:rPr b="0" lang="fr-FR" sz="2400" strike="noStrike" u="sng">
                <a:solidFill>
                  <a:schemeClr val="dk1"/>
                </a:solidFill>
                <a:effectLst/>
                <a:uFillTx/>
                <a:latin typeface="Trebuchet MS"/>
              </a:rPr>
              <a:t> </a:t>
            </a:r>
            <a:endParaRPr b="0" lang="fr-FR" sz="2400" strike="noStrike" u="none">
              <a:solidFill>
                <a:srgbClr val="000000"/>
              </a:solidFill>
              <a:effectLst/>
              <a:uFillTx/>
              <a:latin typeface="Calibri"/>
            </a:endParaRPr>
          </a:p>
          <a:p>
            <a:pPr defTabSz="457200">
              <a:lnSpc>
                <a:spcPct val="100000"/>
              </a:lnSpc>
            </a:pPr>
            <a:r>
              <a:rPr b="0" lang="fr-FR" sz="2400" strike="noStrike" u="none">
                <a:solidFill>
                  <a:schemeClr val="dk1"/>
                </a:solidFill>
                <a:effectLst/>
                <a:uFillTx/>
                <a:latin typeface="Trebuchet MS"/>
              </a:rPr>
              <a:t>connexion à son espace parent via ses identifiants educonnect</a:t>
            </a:r>
            <a:endParaRPr b="0" lang="fr-FR" sz="2400" strike="noStrike" u="none">
              <a:solidFill>
                <a:srgbClr val="000000"/>
              </a:solidFill>
              <a:effectLst/>
              <a:uFillTx/>
              <a:latin typeface="Calibri"/>
            </a:endParaRPr>
          </a:p>
          <a:p>
            <a:pPr defTabSz="457200">
              <a:lnSpc>
                <a:spcPct val="100000"/>
              </a:lnSpc>
            </a:pPr>
            <a:endParaRPr b="0" lang="fr-FR" sz="2400" strike="noStrike" u="none">
              <a:solidFill>
                <a:srgbClr val="000000"/>
              </a:solidFill>
              <a:effectLst/>
              <a:uFillTx/>
              <a:latin typeface="Calibri"/>
            </a:endParaRPr>
          </a:p>
          <a:p>
            <a:pPr defTabSz="457200">
              <a:lnSpc>
                <a:spcPct val="100000"/>
              </a:lnSpc>
            </a:pPr>
            <a:r>
              <a:rPr b="0" lang="fr-FR" sz="2400" strike="noStrike" u="none">
                <a:solidFill>
                  <a:schemeClr val="dk1"/>
                </a:solidFill>
                <a:effectLst/>
                <a:uFillTx/>
                <a:latin typeface="Trebuchet MS"/>
              </a:rPr>
              <a:t>&gt; Pronote est l’outil de référence pour suivre la scolarité de votre enfant (notes, absences, retards, cahier de texte...)</a:t>
            </a:r>
            <a:endParaRPr b="0" lang="fr-FR" sz="2400" strike="noStrike" u="none">
              <a:solidFill>
                <a:srgbClr val="000000"/>
              </a:solidFill>
              <a:effectLst/>
              <a:uFillTx/>
              <a:latin typeface="Calibri"/>
            </a:endParaRPr>
          </a:p>
          <a:p>
            <a:pPr defTabSz="457200">
              <a:lnSpc>
                <a:spcPct val="100000"/>
              </a:lnSpc>
            </a:pPr>
            <a:r>
              <a:rPr b="0" lang="fr-FR" sz="2400" strike="noStrike" u="none">
                <a:solidFill>
                  <a:schemeClr val="dk1"/>
                </a:solidFill>
                <a:effectLst/>
                <a:uFillTx/>
                <a:latin typeface="Trebuchet MS"/>
              </a:rPr>
              <a:t>Pour y accéder, il suffit de vous connecter au site</a:t>
            </a:r>
            <a:endParaRPr b="0" lang="fr-FR" sz="2400" strike="noStrike" u="none">
              <a:solidFill>
                <a:srgbClr val="000000"/>
              </a:solidFill>
              <a:effectLst/>
              <a:uFillTx/>
              <a:latin typeface="Calibri"/>
            </a:endParaRPr>
          </a:p>
          <a:p>
            <a:pPr defTabSz="457200">
              <a:lnSpc>
                <a:spcPct val="100000"/>
              </a:lnSpc>
            </a:pPr>
            <a:r>
              <a:rPr b="0" lang="fr-FR" sz="2400" strike="noStrike" u="none">
                <a:solidFill>
                  <a:schemeClr val="dk1"/>
                </a:solidFill>
                <a:effectLst/>
                <a:uFillTx/>
                <a:latin typeface="Trebuchet MS"/>
              </a:rPr>
              <a:t>“Maclasse42” avec vos identifiants Educonnect et de cliquer sur l’onglet “Pronote”</a:t>
            </a:r>
            <a:endParaRPr b="0" lang="fr-FR" sz="2400" strike="noStrike" u="none">
              <a:solidFill>
                <a:srgbClr val="000000"/>
              </a:solidFill>
              <a:effectLst/>
              <a:uFillTx/>
              <a:latin typeface="Calibri"/>
            </a:endParaRPr>
          </a:p>
          <a:p>
            <a:pPr defTabSz="457200">
              <a:lnSpc>
                <a:spcPct val="100000"/>
              </a:lnSpc>
            </a:pPr>
            <a:endParaRPr b="0" lang="fr-FR" sz="2400" strike="noStrike" u="none">
              <a:solidFill>
                <a:srgbClr val="000000"/>
              </a:solidFill>
              <a:effectLst/>
              <a:uFillTx/>
              <a:latin typeface="Calibri"/>
            </a:endParaRPr>
          </a:p>
          <a:p>
            <a:pPr defTabSz="457200">
              <a:lnSpc>
                <a:spcPct val="100000"/>
              </a:lnSpc>
            </a:pPr>
            <a:r>
              <a:rPr b="0" lang="fr-FR" sz="2400" strike="noStrike" u="none">
                <a:solidFill>
                  <a:schemeClr val="dk1"/>
                </a:solidFill>
                <a:effectLst/>
                <a:uFillTx/>
                <a:latin typeface="Trebuchet MS"/>
              </a:rPr>
              <a:t>&gt; Le téléphone: 04 77 97 75 10</a:t>
            </a:r>
            <a:endParaRPr b="0" lang="fr-FR" sz="2400" strike="noStrike" u="none">
              <a:solidFill>
                <a:srgbClr val="000000"/>
              </a:solidFill>
              <a:effectLst/>
              <a:uFillTx/>
              <a:latin typeface="Calibri"/>
            </a:endParaRPr>
          </a:p>
          <a:p>
            <a:pPr defTabSz="457200">
              <a:lnSpc>
                <a:spcPct val="100000"/>
              </a:lnSpc>
            </a:pPr>
            <a:endParaRPr b="0" lang="fr-FR" sz="2400" strike="noStrike" u="none">
              <a:solidFill>
                <a:srgbClr val="000000"/>
              </a:solidFill>
              <a:effectLst/>
              <a:uFillTx/>
              <a:latin typeface="Calibri"/>
            </a:endParaRPr>
          </a:p>
        </p:txBody>
      </p:sp>
      <p:pic>
        <p:nvPicPr>
          <p:cNvPr id="309" name="Image 4" descr=""/>
          <p:cNvPicPr/>
          <p:nvPr/>
        </p:nvPicPr>
        <p:blipFill>
          <a:blip r:embed="rId1"/>
          <a:stretch/>
        </p:blipFill>
        <p:spPr>
          <a:xfrm>
            <a:off x="8351640" y="4927680"/>
            <a:ext cx="2847600" cy="1599840"/>
          </a:xfrm>
          <a:prstGeom prst="rect">
            <a:avLst/>
          </a:prstGeom>
          <a:noFill/>
          <a:ln w="0">
            <a:noFill/>
          </a:ln>
        </p:spPr>
      </p:pic>
    </p:spTree>
  </p:cSld>
  <mc:AlternateContent>
    <mc:Choice Requires="p14">
      <p:transition spd="slow" p14:dur="2000"/>
    </mc:Choice>
    <mc:Fallback>
      <p:transition spd="slow"/>
    </mc:Fallback>
  </mc:AlternateContent>
</p:sld>
</file>

<file path=ppt/slides/slide1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10" name="PlaceHolder 1"/>
          <p:cNvSpPr>
            <a:spLocks noGrp="1"/>
          </p:cNvSpPr>
          <p:nvPr>
            <p:ph type="title"/>
          </p:nvPr>
        </p:nvSpPr>
        <p:spPr>
          <a:xfrm>
            <a:off x="677160" y="609480"/>
            <a:ext cx="8596440" cy="1320480"/>
          </a:xfrm>
          <a:prstGeom prst="rect">
            <a:avLst/>
          </a:prstGeom>
          <a:noFill/>
          <a:ln w="0">
            <a:noFill/>
          </a:ln>
        </p:spPr>
        <p:txBody>
          <a:bodyPr lIns="91440" rIns="91440" tIns="45720" bIns="45720" anchor="t">
            <a:noAutofit/>
          </a:bodyPr>
          <a:p>
            <a:pPr indent="0" defTabSz="457200">
              <a:lnSpc>
                <a:spcPct val="100000"/>
              </a:lnSpc>
              <a:buNone/>
            </a:pPr>
            <a:r>
              <a:rPr b="0" lang="fr-FR" sz="3600" strike="noStrike" u="none">
                <a:solidFill>
                  <a:schemeClr val="accent1"/>
                </a:solidFill>
                <a:effectLst/>
                <a:uFillTx/>
                <a:latin typeface="Trebuchet MS"/>
              </a:rPr>
              <a:t>Les liens entre les parents d’élèves et</a:t>
            </a:r>
            <a:br>
              <a:rPr sz="3600"/>
            </a:br>
            <a:r>
              <a:rPr b="0" lang="fr-FR" sz="3600" strike="noStrike" u="none">
                <a:solidFill>
                  <a:schemeClr val="accent1"/>
                </a:solidFill>
                <a:effectLst/>
                <a:uFillTx/>
                <a:latin typeface="Trebuchet MS"/>
              </a:rPr>
              <a:t>le collège</a:t>
            </a:r>
            <a:endParaRPr b="0" lang="en-US" sz="3600" strike="noStrike" u="none">
              <a:solidFill>
                <a:schemeClr val="dk1"/>
              </a:solidFill>
              <a:effectLst/>
              <a:uFillTx/>
              <a:latin typeface="Trebuchet MS"/>
            </a:endParaRPr>
          </a:p>
        </p:txBody>
      </p:sp>
      <p:sp>
        <p:nvSpPr>
          <p:cNvPr id="311" name="ZoneTexte 2"/>
          <p:cNvSpPr/>
          <p:nvPr/>
        </p:nvSpPr>
        <p:spPr>
          <a:xfrm>
            <a:off x="648000" y="1930320"/>
            <a:ext cx="9775800" cy="4985640"/>
          </a:xfrm>
          <a:prstGeom prst="rect">
            <a:avLst/>
          </a:prstGeom>
          <a:noFill/>
          <a:ln w="0">
            <a:noFill/>
          </a:ln>
        </p:spPr>
        <p:style>
          <a:lnRef idx="0"/>
          <a:fillRef idx="0"/>
          <a:effectRef idx="0"/>
          <a:fontRef idx="minor"/>
        </p:style>
        <p:txBody>
          <a:bodyPr lIns="90000" rIns="90000" tIns="45000" bIns="45000" anchor="t">
            <a:spAutoFit/>
          </a:bodyPr>
          <a:p>
            <a:pPr defTabSz="457200">
              <a:lnSpc>
                <a:spcPct val="100000"/>
              </a:lnSpc>
            </a:pPr>
            <a:r>
              <a:rPr b="1" lang="fr-FR" sz="2000" strike="noStrike" u="none">
                <a:solidFill>
                  <a:schemeClr val="dk1"/>
                </a:solidFill>
                <a:effectLst/>
                <a:uFillTx/>
                <a:latin typeface="Trebuchet MS"/>
              </a:rPr>
              <a:t>&gt; La boîte mail des parents:</a:t>
            </a:r>
            <a:endParaRPr b="0" lang="fr-FR" sz="2000" strike="noStrike" u="none">
              <a:solidFill>
                <a:srgbClr val="000000"/>
              </a:solidFill>
              <a:effectLst/>
              <a:uFillTx/>
              <a:latin typeface="Calibri"/>
            </a:endParaRPr>
          </a:p>
          <a:p>
            <a:pPr defTabSz="457200">
              <a:lnSpc>
                <a:spcPct val="100000"/>
              </a:lnSpc>
            </a:pPr>
            <a:r>
              <a:rPr b="0" lang="fr-FR" sz="2000" strike="noStrike" u="none">
                <a:solidFill>
                  <a:schemeClr val="dk1"/>
                </a:solidFill>
                <a:effectLst/>
                <a:uFillTx/>
                <a:latin typeface="Trebuchet MS"/>
              </a:rPr>
              <a:t>la direction du collège vous transmettra les informations importantes à l’adresse mail que vous avez saisie sur Educonnect.</a:t>
            </a:r>
            <a:endParaRPr b="0" lang="fr-FR" sz="2000" strike="noStrike" u="none">
              <a:solidFill>
                <a:srgbClr val="000000"/>
              </a:solidFill>
              <a:effectLst/>
              <a:uFillTx/>
              <a:latin typeface="Calibri"/>
            </a:endParaRPr>
          </a:p>
          <a:p>
            <a:pPr defTabSz="457200">
              <a:lnSpc>
                <a:spcPct val="100000"/>
              </a:lnSpc>
            </a:pPr>
            <a:r>
              <a:rPr b="0" lang="fr-FR" sz="2000" strike="noStrike" u="none">
                <a:solidFill>
                  <a:schemeClr val="dk1"/>
                </a:solidFill>
                <a:effectLst/>
                <a:uFillTx/>
                <a:latin typeface="Trebuchet MS"/>
              </a:rPr>
              <a:t>L’adresse mail du collège est la suivante: </a:t>
            </a:r>
            <a:r>
              <a:rPr b="0" lang="fr-FR" sz="2000" strike="noStrike" u="sng">
                <a:solidFill>
                  <a:schemeClr val="dk1"/>
                </a:solidFill>
                <a:effectLst/>
                <a:uFillTx/>
                <a:latin typeface="Trebuchet MS"/>
                <a:hlinkClick r:id="rId1"/>
              </a:rPr>
              <a:t>ce.0422136U@ac-lyon.fr</a:t>
            </a:r>
            <a:endParaRPr b="0" lang="fr-FR" sz="2000" strike="noStrike" u="none">
              <a:solidFill>
                <a:srgbClr val="000000"/>
              </a:solidFill>
              <a:effectLst/>
              <a:uFillTx/>
              <a:latin typeface="Calibri"/>
            </a:endParaRPr>
          </a:p>
          <a:p>
            <a:pPr defTabSz="457200">
              <a:lnSpc>
                <a:spcPct val="100000"/>
              </a:lnSpc>
            </a:pPr>
            <a:endParaRPr b="0" lang="fr-FR" sz="2000" strike="noStrike" u="none">
              <a:solidFill>
                <a:srgbClr val="000000"/>
              </a:solidFill>
              <a:effectLst/>
              <a:uFillTx/>
              <a:latin typeface="Calibri"/>
            </a:endParaRPr>
          </a:p>
          <a:p>
            <a:pPr defTabSz="457200">
              <a:lnSpc>
                <a:spcPct val="100000"/>
              </a:lnSpc>
            </a:pPr>
            <a:r>
              <a:rPr b="1" lang="fr-FR" sz="2000" strike="noStrike" u="none">
                <a:solidFill>
                  <a:schemeClr val="dk1"/>
                </a:solidFill>
                <a:effectLst/>
                <a:uFillTx/>
                <a:latin typeface="Trebuchet MS"/>
              </a:rPr>
              <a:t>&gt; Le carnet de correspondance de votre enfant: </a:t>
            </a:r>
            <a:endParaRPr b="0" lang="fr-FR" sz="2000" strike="noStrike" u="none">
              <a:solidFill>
                <a:srgbClr val="000000"/>
              </a:solidFill>
              <a:effectLst/>
              <a:uFillTx/>
              <a:latin typeface="Calibri"/>
            </a:endParaRPr>
          </a:p>
          <a:p>
            <a:pPr defTabSz="457200">
              <a:lnSpc>
                <a:spcPct val="100000"/>
              </a:lnSpc>
            </a:pPr>
            <a:r>
              <a:rPr b="0" lang="fr-FR" sz="2000" strike="noStrike" u="none">
                <a:solidFill>
                  <a:schemeClr val="dk1"/>
                </a:solidFill>
                <a:effectLst/>
                <a:uFillTx/>
                <a:latin typeface="Trebuchet MS"/>
              </a:rPr>
              <a:t>il constitue un outil clé de la communication entre l'établissement scolaire et la famille de l'élève. Ce carnet est distribué aux élèves en début d'année scolaire et </a:t>
            </a:r>
            <a:r>
              <a:rPr b="1" lang="fr-FR" sz="2000" strike="noStrike" u="sng">
                <a:solidFill>
                  <a:schemeClr val="dk1"/>
                </a:solidFill>
                <a:effectLst/>
                <a:uFillTx/>
                <a:latin typeface="Trebuchet MS"/>
              </a:rPr>
              <a:t>est valable pour toute l'année.</a:t>
            </a:r>
            <a:endParaRPr b="0" lang="fr-FR" sz="2000" strike="noStrike" u="none">
              <a:solidFill>
                <a:srgbClr val="000000"/>
              </a:solidFill>
              <a:effectLst/>
              <a:uFillTx/>
              <a:latin typeface="Calibri"/>
            </a:endParaRPr>
          </a:p>
          <a:p>
            <a:pPr defTabSz="457200">
              <a:lnSpc>
                <a:spcPct val="100000"/>
              </a:lnSpc>
            </a:pPr>
            <a:endParaRPr b="0" lang="fr-FR" sz="2000" strike="noStrike" u="none">
              <a:solidFill>
                <a:srgbClr val="000000"/>
              </a:solidFill>
              <a:effectLst/>
              <a:uFillTx/>
              <a:latin typeface="Calibri"/>
            </a:endParaRPr>
          </a:p>
          <a:p>
            <a:pPr defTabSz="457200">
              <a:lnSpc>
                <a:spcPct val="100000"/>
              </a:lnSpc>
            </a:pPr>
            <a:r>
              <a:rPr b="0" lang="fr-FR" sz="2000" strike="noStrike" u="none">
                <a:solidFill>
                  <a:schemeClr val="dk1"/>
                </a:solidFill>
                <a:effectLst/>
                <a:uFillTx/>
                <a:latin typeface="Trebuchet MS"/>
              </a:rPr>
              <a:t>L’élève doit le présenter à l’entrée du collège tous les jours et le montrer régulièrement à ses parents. S’il n’a pas de carnet à son entrée au collège, un billet de circulation lui sera remis par les assistants d’éducation.</a:t>
            </a:r>
            <a:endParaRPr b="0" lang="fr-FR" sz="2000" strike="noStrike" u="none">
              <a:solidFill>
                <a:srgbClr val="000000"/>
              </a:solidFill>
              <a:effectLst/>
              <a:uFillTx/>
              <a:latin typeface="Calibri"/>
            </a:endParaRPr>
          </a:p>
          <a:p>
            <a:pPr defTabSz="457200">
              <a:lnSpc>
                <a:spcPct val="100000"/>
              </a:lnSpc>
            </a:pPr>
            <a:r>
              <a:rPr b="0" lang="fr-FR" sz="2000" strike="noStrike" u="none">
                <a:solidFill>
                  <a:schemeClr val="dk1"/>
                </a:solidFill>
                <a:effectLst/>
                <a:uFillTx/>
                <a:latin typeface="Trebuchet MS"/>
              </a:rPr>
              <a:t>Il faut veiller à le conserver en bon état. Tout carnet perdu ou détérioré devra être remplacé à la charge de la famille.</a:t>
            </a:r>
            <a:endParaRPr b="0" lang="fr-FR" sz="2000" strike="noStrike" u="none">
              <a:solidFill>
                <a:srgbClr val="000000"/>
              </a:solidFill>
              <a:effectLst/>
              <a:uFillTx/>
              <a:latin typeface="Calibri"/>
            </a:endParaRPr>
          </a:p>
          <a:p>
            <a:pPr defTabSz="457200">
              <a:lnSpc>
                <a:spcPct val="100000"/>
              </a:lnSpc>
            </a:pPr>
            <a:endParaRPr b="0" lang="fr-FR" sz="1800" strike="noStrike" u="none">
              <a:solidFill>
                <a:srgbClr val="000000"/>
              </a:solidFill>
              <a:effectLst/>
              <a:uFillTx/>
              <a:latin typeface="Calibri"/>
            </a:endParaRPr>
          </a:p>
        </p:txBody>
      </p:sp>
    </p:spTree>
  </p:cSld>
  <mc:AlternateContent>
    <mc:Choice Requires="p14">
      <p:transition spd="slow" p14:dur="2000"/>
    </mc:Choice>
    <mc:Fallback>
      <p:transition spd="slow"/>
    </mc:Fallback>
  </mc:AlternateContent>
</p:sld>
</file>

<file path=ppt/slides/slide1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12" name="PlaceHolder 1"/>
          <p:cNvSpPr>
            <a:spLocks noGrp="1"/>
          </p:cNvSpPr>
          <p:nvPr>
            <p:ph type="title"/>
          </p:nvPr>
        </p:nvSpPr>
        <p:spPr>
          <a:xfrm>
            <a:off x="677160" y="609480"/>
            <a:ext cx="8596440" cy="1320480"/>
          </a:xfrm>
          <a:prstGeom prst="rect">
            <a:avLst/>
          </a:prstGeom>
          <a:noFill/>
          <a:ln w="0">
            <a:noFill/>
          </a:ln>
        </p:spPr>
        <p:txBody>
          <a:bodyPr lIns="91440" rIns="91440" tIns="45720" bIns="45720" anchor="t">
            <a:normAutofit fontScale="92500" lnSpcReduction="9999"/>
          </a:bodyPr>
          <a:p>
            <a:pPr indent="0" defTabSz="457200">
              <a:lnSpc>
                <a:spcPct val="100000"/>
              </a:lnSpc>
              <a:buNone/>
            </a:pPr>
            <a:r>
              <a:rPr b="0" lang="fr-FR" sz="3600" strike="noStrike" u="none">
                <a:solidFill>
                  <a:schemeClr val="accent1"/>
                </a:solidFill>
                <a:effectLst/>
                <a:uFillTx/>
                <a:latin typeface="Trebuchet MS"/>
              </a:rPr>
              <a:t>Les parents délégués au CA</a:t>
            </a:r>
            <a:br>
              <a:rPr sz="3600"/>
            </a:br>
            <a:r>
              <a:rPr b="0" lang="fr-FR" sz="3600" strike="noStrike" u="none">
                <a:solidFill>
                  <a:schemeClr val="accent1"/>
                </a:solidFill>
                <a:effectLst/>
                <a:uFillTx/>
                <a:latin typeface="Trebuchet MS"/>
              </a:rPr>
              <a:t>Les parents délégués aux conseils de classe</a:t>
            </a:r>
            <a:endParaRPr b="0" lang="en-US" sz="3600" strike="noStrike" u="none">
              <a:solidFill>
                <a:schemeClr val="dk1"/>
              </a:solidFill>
              <a:effectLst/>
              <a:uFillTx/>
              <a:latin typeface="Trebuchet MS"/>
            </a:endParaRPr>
          </a:p>
        </p:txBody>
      </p:sp>
      <p:sp>
        <p:nvSpPr>
          <p:cNvPr id="313" name="ZoneTexte 2"/>
          <p:cNvSpPr/>
          <p:nvPr/>
        </p:nvSpPr>
        <p:spPr>
          <a:xfrm>
            <a:off x="677160" y="2072520"/>
            <a:ext cx="9380880" cy="4401000"/>
          </a:xfrm>
          <a:prstGeom prst="rect">
            <a:avLst/>
          </a:prstGeom>
          <a:noFill/>
          <a:ln w="0">
            <a:noFill/>
          </a:ln>
        </p:spPr>
        <p:style>
          <a:lnRef idx="0"/>
          <a:fillRef idx="0"/>
          <a:effectRef idx="0"/>
          <a:fontRef idx="minor"/>
        </p:style>
        <p:txBody>
          <a:bodyPr lIns="90000" rIns="90000" tIns="45000" bIns="45000" anchor="t">
            <a:spAutoFit/>
          </a:bodyPr>
          <a:p>
            <a:pPr defTabSz="457200">
              <a:lnSpc>
                <a:spcPct val="100000"/>
              </a:lnSpc>
            </a:pPr>
            <a:r>
              <a:rPr b="1" lang="fr-FR" sz="2000" strike="noStrike" u="none">
                <a:solidFill>
                  <a:schemeClr val="dk1"/>
                </a:solidFill>
                <a:effectLst/>
                <a:uFillTx/>
                <a:latin typeface="Trebuchet MS"/>
              </a:rPr>
              <a:t>Les élections des parents délégués au CA auront lieu le durant la semaine du 5 au 10 octobre 2025, </a:t>
            </a:r>
            <a:r>
              <a:rPr b="1" lang="fr-FR" sz="2000" strike="noStrike" u="sng">
                <a:solidFill>
                  <a:schemeClr val="dk1"/>
                </a:solidFill>
                <a:effectLst/>
                <a:uFillTx/>
                <a:latin typeface="Trebuchet MS"/>
              </a:rPr>
              <a:t>par voie électronique</a:t>
            </a:r>
            <a:r>
              <a:rPr b="1" lang="fr-FR" sz="2000" strike="noStrike" u="none">
                <a:solidFill>
                  <a:schemeClr val="dk1"/>
                </a:solidFill>
                <a:effectLst/>
                <a:uFillTx/>
                <a:latin typeface="Trebuchet MS"/>
              </a:rPr>
              <a:t>.</a:t>
            </a:r>
            <a:endParaRPr b="0" lang="fr-FR" sz="2000" strike="noStrike" u="none">
              <a:solidFill>
                <a:srgbClr val="000000"/>
              </a:solidFill>
              <a:effectLst/>
              <a:uFillTx/>
              <a:latin typeface="Calibri"/>
            </a:endParaRPr>
          </a:p>
          <a:p>
            <a:pPr defTabSz="457200">
              <a:lnSpc>
                <a:spcPct val="100000"/>
              </a:lnSpc>
            </a:pPr>
            <a:endParaRPr b="0" lang="fr-FR" sz="2000" strike="noStrike" u="none">
              <a:solidFill>
                <a:srgbClr val="000000"/>
              </a:solidFill>
              <a:effectLst/>
              <a:uFillTx/>
              <a:latin typeface="Calibri"/>
            </a:endParaRPr>
          </a:p>
          <a:p>
            <a:pPr defTabSz="457200">
              <a:lnSpc>
                <a:spcPct val="100000"/>
              </a:lnSpc>
            </a:pPr>
            <a:r>
              <a:rPr b="0" lang="fr-FR" sz="2000" strike="noStrike" u="none">
                <a:solidFill>
                  <a:schemeClr val="dk1"/>
                </a:solidFill>
                <a:effectLst/>
                <a:uFillTx/>
                <a:latin typeface="Trebuchet MS"/>
              </a:rPr>
              <a:t>Les listes de parents candidats, affiliées ou non à une fédération, doivent être déposées au secrétariat du lycée au plus tard  le </a:t>
            </a:r>
            <a:r>
              <a:rPr b="1" lang="fr-FR" sz="2000" strike="noStrike" u="sng">
                <a:solidFill>
                  <a:schemeClr val="dk1"/>
                </a:solidFill>
                <a:effectLst/>
                <a:uFillTx/>
                <a:latin typeface="Trebuchet MS"/>
              </a:rPr>
              <a:t>lundi 29 septembre</a:t>
            </a:r>
            <a:r>
              <a:rPr b="0" lang="fr-FR" sz="2000" strike="noStrike" u="sng">
                <a:solidFill>
                  <a:schemeClr val="dk1"/>
                </a:solidFill>
                <a:effectLst/>
                <a:uFillTx/>
                <a:latin typeface="Trebuchet MS"/>
              </a:rPr>
              <a:t>.</a:t>
            </a:r>
            <a:endParaRPr b="0" lang="fr-FR" sz="2000" strike="noStrike" u="none">
              <a:solidFill>
                <a:srgbClr val="000000"/>
              </a:solidFill>
              <a:effectLst/>
              <a:uFillTx/>
              <a:latin typeface="Calibri"/>
            </a:endParaRPr>
          </a:p>
          <a:p>
            <a:pPr defTabSz="457200">
              <a:lnSpc>
                <a:spcPct val="100000"/>
              </a:lnSpc>
            </a:pPr>
            <a:endParaRPr b="0" lang="fr-FR" sz="2000" strike="noStrike" u="none">
              <a:solidFill>
                <a:srgbClr val="000000"/>
              </a:solidFill>
              <a:effectLst/>
              <a:uFillTx/>
              <a:latin typeface="Calibri"/>
            </a:endParaRPr>
          </a:p>
          <a:p>
            <a:pPr algn="ctr" defTabSz="457200">
              <a:lnSpc>
                <a:spcPct val="100000"/>
              </a:lnSpc>
            </a:pPr>
            <a:r>
              <a:rPr b="1" lang="fr-FR" sz="2000" strike="noStrike" u="none">
                <a:solidFill>
                  <a:schemeClr val="dk1"/>
                </a:solidFill>
                <a:effectLst/>
                <a:uFillTx/>
                <a:latin typeface="Trebuchet MS"/>
              </a:rPr>
              <a:t>Réunion d’information au collège pour tous les candidats potentiels le :</a:t>
            </a:r>
            <a:endParaRPr b="0" lang="fr-FR" sz="2000" strike="noStrike" u="none">
              <a:solidFill>
                <a:srgbClr val="000000"/>
              </a:solidFill>
              <a:effectLst/>
              <a:uFillTx/>
              <a:latin typeface="Calibri"/>
            </a:endParaRPr>
          </a:p>
          <a:p>
            <a:pPr algn="ctr" defTabSz="457200">
              <a:lnSpc>
                <a:spcPct val="100000"/>
              </a:lnSpc>
            </a:pPr>
            <a:r>
              <a:rPr b="1" lang="fr-FR" sz="2000" strike="noStrike" u="none">
                <a:solidFill>
                  <a:schemeClr val="dk1"/>
                </a:solidFill>
                <a:effectLst/>
                <a:uFillTx/>
                <a:latin typeface="Trebuchet MS"/>
              </a:rPr>
              <a:t>Jeudi 25 septembre 2025 à 18h</a:t>
            </a:r>
            <a:endParaRPr b="0" lang="fr-FR" sz="2000" strike="noStrike" u="none">
              <a:solidFill>
                <a:srgbClr val="000000"/>
              </a:solidFill>
              <a:effectLst/>
              <a:uFillTx/>
              <a:latin typeface="Calibri"/>
            </a:endParaRPr>
          </a:p>
          <a:p>
            <a:pPr defTabSz="457200">
              <a:lnSpc>
                <a:spcPct val="100000"/>
              </a:lnSpc>
            </a:pPr>
            <a:endParaRPr b="0" lang="fr-FR" sz="2000" strike="noStrike" u="none">
              <a:solidFill>
                <a:srgbClr val="000000"/>
              </a:solidFill>
              <a:effectLst/>
              <a:uFillTx/>
              <a:latin typeface="Calibri"/>
            </a:endParaRPr>
          </a:p>
          <a:p>
            <a:pPr defTabSz="457200">
              <a:lnSpc>
                <a:spcPct val="100000"/>
              </a:lnSpc>
            </a:pPr>
            <a:endParaRPr b="0" lang="fr-FR" sz="2000" strike="noStrike" u="none">
              <a:solidFill>
                <a:srgbClr val="000000"/>
              </a:solidFill>
              <a:effectLst/>
              <a:uFillTx/>
              <a:latin typeface="Calibri"/>
            </a:endParaRPr>
          </a:p>
          <a:p>
            <a:pPr defTabSz="457200">
              <a:lnSpc>
                <a:spcPct val="100000"/>
              </a:lnSpc>
            </a:pPr>
            <a:r>
              <a:rPr b="1" lang="fr-FR" sz="2000" strike="noStrike" u="none">
                <a:solidFill>
                  <a:schemeClr val="dk1"/>
                </a:solidFill>
                <a:effectLst/>
                <a:uFillTx/>
                <a:latin typeface="Trebuchet MS"/>
              </a:rPr>
              <a:t>Les délégués des parents d'élèves aux conseils de classe </a:t>
            </a:r>
            <a:r>
              <a:rPr b="0" lang="fr-FR" sz="2000" strike="noStrike" u="none">
                <a:solidFill>
                  <a:schemeClr val="dk1"/>
                </a:solidFill>
                <a:effectLst/>
                <a:uFillTx/>
                <a:latin typeface="Trebuchet MS"/>
              </a:rPr>
              <a:t>sont proposés par les responsables des listes de candidats qui ont obtenu des voix lors des élections au conseil d'administration, et ils </a:t>
            </a:r>
            <a:r>
              <a:rPr b="1" lang="fr-FR" sz="2000" strike="noStrike" u="none">
                <a:solidFill>
                  <a:schemeClr val="dk1"/>
                </a:solidFill>
                <a:effectLst/>
                <a:uFillTx/>
                <a:latin typeface="Trebuchet MS"/>
              </a:rPr>
              <a:t>sont désignés par le chef d'établissement </a:t>
            </a:r>
            <a:r>
              <a:rPr b="0" lang="fr-FR" sz="2000" strike="noStrike" u="none">
                <a:solidFill>
                  <a:schemeClr val="dk1"/>
                </a:solidFill>
                <a:effectLst/>
                <a:uFillTx/>
                <a:latin typeface="Trebuchet MS"/>
              </a:rPr>
              <a:t>compte tenu des résultats de ces élections.</a:t>
            </a:r>
            <a:endParaRPr b="0" lang="fr-FR" sz="2000" strike="noStrike" u="none">
              <a:solidFill>
                <a:srgbClr val="000000"/>
              </a:solidFill>
              <a:effectLst/>
              <a:uFillTx/>
              <a:latin typeface="Calibri"/>
            </a:endParaRPr>
          </a:p>
        </p:txBody>
      </p:sp>
    </p:spTree>
  </p:cSld>
  <mc:AlternateContent>
    <mc:Choice Requires="p14">
      <p:transition spd="slow" p14:dur="2000"/>
    </mc:Choice>
    <mc:Fallback>
      <p:transition spd="slow"/>
    </mc:Fallback>
  </mc:AlternateContent>
</p:sld>
</file>

<file path=ppt/slides/slide1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14" name="PlaceHolder 1"/>
          <p:cNvSpPr>
            <a:spLocks noGrp="1"/>
          </p:cNvSpPr>
          <p:nvPr>
            <p:ph type="title"/>
          </p:nvPr>
        </p:nvSpPr>
        <p:spPr>
          <a:xfrm>
            <a:off x="677160" y="609480"/>
            <a:ext cx="8596440" cy="1320480"/>
          </a:xfrm>
          <a:prstGeom prst="rect">
            <a:avLst/>
          </a:prstGeom>
          <a:noFill/>
          <a:ln w="0">
            <a:noFill/>
          </a:ln>
        </p:spPr>
        <p:txBody>
          <a:bodyPr lIns="91440" rIns="91440" tIns="45720" bIns="45720" anchor="t">
            <a:noAutofit/>
          </a:bodyPr>
          <a:p>
            <a:pPr indent="0" algn="ctr" defTabSz="457200">
              <a:lnSpc>
                <a:spcPct val="100000"/>
              </a:lnSpc>
              <a:buNone/>
            </a:pPr>
            <a:r>
              <a:rPr b="0" lang="fr-FR" sz="3600" strike="noStrike" u="none">
                <a:solidFill>
                  <a:schemeClr val="accent1"/>
                </a:solidFill>
                <a:effectLst/>
                <a:uFillTx/>
                <a:latin typeface="Trebuchet MS"/>
              </a:rPr>
              <a:t>Les attentes dans chaque discipline</a:t>
            </a:r>
            <a:br>
              <a:rPr sz="3600"/>
            </a:br>
            <a:r>
              <a:rPr b="0" lang="fr-FR" sz="3600" strike="noStrike" u="none">
                <a:solidFill>
                  <a:schemeClr val="accent1"/>
                </a:solidFill>
                <a:effectLst/>
                <a:uFillTx/>
                <a:latin typeface="Trebuchet MS"/>
              </a:rPr>
              <a:t>DISPOSITIF « DEVOIRS FAITS »</a:t>
            </a:r>
            <a:endParaRPr b="0" lang="en-US" sz="3600" strike="noStrike" u="none">
              <a:solidFill>
                <a:schemeClr val="dk1"/>
              </a:solidFill>
              <a:effectLst/>
              <a:uFillTx/>
              <a:latin typeface="Trebuchet MS"/>
            </a:endParaRPr>
          </a:p>
        </p:txBody>
      </p:sp>
      <p:sp>
        <p:nvSpPr>
          <p:cNvPr id="315" name="ZoneTexte 2"/>
          <p:cNvSpPr/>
          <p:nvPr/>
        </p:nvSpPr>
        <p:spPr>
          <a:xfrm>
            <a:off x="570600" y="1930320"/>
            <a:ext cx="9776880" cy="5262480"/>
          </a:xfrm>
          <a:prstGeom prst="rect">
            <a:avLst/>
          </a:prstGeom>
          <a:noFill/>
          <a:ln w="0">
            <a:noFill/>
          </a:ln>
        </p:spPr>
        <p:style>
          <a:lnRef idx="0"/>
          <a:fillRef idx="0"/>
          <a:effectRef idx="0"/>
          <a:fontRef idx="minor"/>
        </p:style>
        <p:txBody>
          <a:bodyPr lIns="90000" rIns="90000" tIns="45000" bIns="45000" anchor="t">
            <a:spAutoFit/>
          </a:bodyPr>
          <a:p>
            <a:pPr defTabSz="457200">
              <a:lnSpc>
                <a:spcPct val="100000"/>
              </a:lnSpc>
            </a:pPr>
            <a:r>
              <a:rPr b="0" lang="fr-FR" sz="2400" strike="noStrike" u="none">
                <a:solidFill>
                  <a:schemeClr val="dk1"/>
                </a:solidFill>
                <a:effectLst/>
                <a:uFillTx/>
                <a:latin typeface="Trebuchet MS"/>
              </a:rPr>
              <a:t>Devoirs faits permet à tous les collégiens volontaires, mais engagés sur une période de 12 semaines,  de bénéficier d’un temps pour faire leurs devoirs et d’une aide pour les mener à bien.</a:t>
            </a:r>
            <a:endParaRPr b="0" lang="fr-FR" sz="2400" strike="noStrike" u="none">
              <a:solidFill>
                <a:srgbClr val="000000"/>
              </a:solidFill>
              <a:effectLst/>
              <a:uFillTx/>
              <a:latin typeface="Calibri"/>
            </a:endParaRPr>
          </a:p>
          <a:p>
            <a:pPr defTabSz="457200">
              <a:lnSpc>
                <a:spcPct val="100000"/>
              </a:lnSpc>
            </a:pPr>
            <a:endParaRPr b="0" lang="fr-FR" sz="2400" strike="noStrike" u="none">
              <a:solidFill>
                <a:srgbClr val="000000"/>
              </a:solidFill>
              <a:effectLst/>
              <a:uFillTx/>
              <a:latin typeface="Calibri"/>
            </a:endParaRPr>
          </a:p>
          <a:p>
            <a:pPr defTabSz="457200">
              <a:lnSpc>
                <a:spcPct val="100000"/>
              </a:lnSpc>
            </a:pPr>
            <a:endParaRPr b="0" lang="fr-FR" sz="800" strike="noStrike" u="none">
              <a:solidFill>
                <a:srgbClr val="000000"/>
              </a:solidFill>
              <a:effectLst/>
              <a:uFillTx/>
              <a:latin typeface="Calibri"/>
            </a:endParaRPr>
          </a:p>
          <a:p>
            <a:pPr defTabSz="457200">
              <a:lnSpc>
                <a:spcPct val="100000"/>
              </a:lnSpc>
            </a:pPr>
            <a:r>
              <a:rPr b="0" lang="fr-FR" sz="2400" strike="noStrike" u="none">
                <a:solidFill>
                  <a:schemeClr val="dk1"/>
                </a:solidFill>
                <a:effectLst/>
                <a:uFillTx/>
                <a:latin typeface="Trebuchet MS"/>
              </a:rPr>
              <a:t>Devoirs faits a pour objectifs d’accompagner les élèves et de faire en sorte qu’ils développent l’autonomie nécessaire dans leur travail personnel.</a:t>
            </a:r>
            <a:endParaRPr b="0" lang="fr-FR" sz="2400" strike="noStrike" u="none">
              <a:solidFill>
                <a:srgbClr val="000000"/>
              </a:solidFill>
              <a:effectLst/>
              <a:uFillTx/>
              <a:latin typeface="Calibri"/>
            </a:endParaRPr>
          </a:p>
          <a:p>
            <a:pPr defTabSz="457200">
              <a:lnSpc>
                <a:spcPct val="100000"/>
              </a:lnSpc>
            </a:pPr>
            <a:endParaRPr b="0" lang="fr-FR" sz="2400" strike="noStrike" u="none">
              <a:solidFill>
                <a:srgbClr val="000000"/>
              </a:solidFill>
              <a:effectLst/>
              <a:uFillTx/>
              <a:latin typeface="Calibri"/>
            </a:endParaRPr>
          </a:p>
          <a:p>
            <a:pPr defTabSz="457200">
              <a:lnSpc>
                <a:spcPct val="100000"/>
              </a:lnSpc>
            </a:pPr>
            <a:endParaRPr b="0" lang="fr-FR" sz="800" strike="noStrike" u="none">
              <a:solidFill>
                <a:srgbClr val="000000"/>
              </a:solidFill>
              <a:effectLst/>
              <a:uFillTx/>
              <a:latin typeface="Calibri"/>
            </a:endParaRPr>
          </a:p>
          <a:p>
            <a:pPr defTabSz="457200">
              <a:lnSpc>
                <a:spcPct val="100000"/>
              </a:lnSpc>
            </a:pPr>
            <a:r>
              <a:rPr b="0" lang="fr-FR" sz="2400" strike="noStrike" u="none">
                <a:solidFill>
                  <a:schemeClr val="dk1"/>
                </a:solidFill>
                <a:effectLst/>
                <a:uFillTx/>
                <a:latin typeface="Trebuchet MS"/>
              </a:rPr>
              <a:t>Au collège Léonard de Vinci, les élèves travaillent en petits groupes sur la base du volontariat, de 13h à 14h, et sur une ou deux périodes de 12 semaines. </a:t>
            </a:r>
            <a:endParaRPr b="0" lang="fr-FR" sz="2400" strike="noStrike" u="none">
              <a:solidFill>
                <a:srgbClr val="000000"/>
              </a:solidFill>
              <a:effectLst/>
              <a:uFillTx/>
              <a:latin typeface="Calibri"/>
            </a:endParaRPr>
          </a:p>
          <a:p>
            <a:pPr defTabSz="457200">
              <a:lnSpc>
                <a:spcPct val="100000"/>
              </a:lnSpc>
            </a:pPr>
            <a:endParaRPr b="0" lang="fr-FR" sz="800" strike="noStrike" u="none">
              <a:solidFill>
                <a:srgbClr val="000000"/>
              </a:solidFill>
              <a:effectLst/>
              <a:uFillTx/>
              <a:latin typeface="Calibri"/>
            </a:endParaRPr>
          </a:p>
          <a:p>
            <a:pPr defTabSz="457200">
              <a:lnSpc>
                <a:spcPct val="100000"/>
              </a:lnSpc>
            </a:pPr>
            <a:endParaRPr b="0" lang="fr-FR" sz="2400" strike="noStrike" u="none">
              <a:solidFill>
                <a:srgbClr val="000000"/>
              </a:solidFill>
              <a:effectLst/>
              <a:uFillTx/>
              <a:latin typeface="Calibri"/>
            </a:endParaRPr>
          </a:p>
          <a:p>
            <a:pPr defTabSz="457200">
              <a:lnSpc>
                <a:spcPct val="100000"/>
              </a:lnSpc>
            </a:pPr>
            <a:endParaRPr b="0" lang="fr-FR" sz="2400" strike="noStrike" u="none">
              <a:solidFill>
                <a:srgbClr val="000000"/>
              </a:solidFill>
              <a:effectLst/>
              <a:uFillTx/>
              <a:latin typeface="Calibri"/>
            </a:endParaRPr>
          </a:p>
        </p:txBody>
      </p:sp>
    </p:spTree>
  </p:cSld>
  <mc:AlternateContent>
    <mc:Choice Requires="p14">
      <p:transition spd="slow" p14:dur="2000"/>
    </mc:Choice>
    <mc:Fallback>
      <p:transition spd="slow"/>
    </mc:Fallback>
  </mc:AlternateContent>
</p:sld>
</file>

<file path=ppt/slides/slide1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16" name="PlaceHolder 1"/>
          <p:cNvSpPr>
            <a:spLocks noGrp="1"/>
          </p:cNvSpPr>
          <p:nvPr>
            <p:ph type="title"/>
          </p:nvPr>
        </p:nvSpPr>
        <p:spPr>
          <a:xfrm>
            <a:off x="311400" y="700920"/>
            <a:ext cx="9533160" cy="1320480"/>
          </a:xfrm>
          <a:prstGeom prst="rect">
            <a:avLst/>
          </a:prstGeom>
          <a:noFill/>
          <a:ln w="0">
            <a:noFill/>
          </a:ln>
        </p:spPr>
        <p:txBody>
          <a:bodyPr lIns="91440" rIns="91440" tIns="45720" bIns="45720" anchor="t">
            <a:noAutofit/>
          </a:bodyPr>
          <a:p>
            <a:pPr indent="0" defTabSz="457200">
              <a:lnSpc>
                <a:spcPct val="100000"/>
              </a:lnSpc>
              <a:buNone/>
            </a:pPr>
            <a:r>
              <a:rPr b="0" lang="fr-FR" sz="3600" strike="noStrike" u="none">
                <a:solidFill>
                  <a:schemeClr val="accent1"/>
                </a:solidFill>
                <a:effectLst/>
                <a:uFillTx/>
                <a:latin typeface="Trebuchet MS"/>
              </a:rPr>
              <a:t>Conseils pour bien réussir son année de 4ème</a:t>
            </a:r>
            <a:endParaRPr b="0" lang="en-US" sz="3600" strike="noStrike" u="none">
              <a:solidFill>
                <a:schemeClr val="dk1"/>
              </a:solidFill>
              <a:effectLst/>
              <a:uFillTx/>
              <a:latin typeface="Trebuchet MS"/>
            </a:endParaRPr>
          </a:p>
        </p:txBody>
      </p:sp>
      <p:sp>
        <p:nvSpPr>
          <p:cNvPr id="317" name="ZoneTexte 2"/>
          <p:cNvSpPr/>
          <p:nvPr/>
        </p:nvSpPr>
        <p:spPr>
          <a:xfrm>
            <a:off x="464040" y="1784160"/>
            <a:ext cx="10066680" cy="3046680"/>
          </a:xfrm>
          <a:prstGeom prst="rect">
            <a:avLst/>
          </a:prstGeom>
          <a:noFill/>
          <a:ln w="0">
            <a:noFill/>
          </a:ln>
        </p:spPr>
        <p:style>
          <a:lnRef idx="0"/>
          <a:fillRef idx="0"/>
          <a:effectRef idx="0"/>
          <a:fontRef idx="minor"/>
        </p:style>
        <p:txBody>
          <a:bodyPr lIns="90000" rIns="90000" tIns="45000" bIns="45000" anchor="t">
            <a:spAutoFit/>
          </a:bodyPr>
          <a:p>
            <a:pPr marL="343080" indent="-343080" defTabSz="457200">
              <a:lnSpc>
                <a:spcPct val="100000"/>
              </a:lnSpc>
              <a:buClr>
                <a:srgbClr val="000000"/>
              </a:buClr>
              <a:buFont typeface="OpenSymbol"/>
              <a:buChar char="-"/>
            </a:pPr>
            <a:r>
              <a:rPr b="0" lang="fr-FR" sz="2400" strike="noStrike" u="none">
                <a:solidFill>
                  <a:schemeClr val="dk1"/>
                </a:solidFill>
                <a:effectLst/>
                <a:uFillTx/>
                <a:latin typeface="Trebuchet MS"/>
              </a:rPr>
              <a:t>Travailler et apprendre ses leçons régulièrement</a:t>
            </a:r>
            <a:endParaRPr b="0" lang="fr-FR" sz="2400" strike="noStrike" u="none">
              <a:solidFill>
                <a:srgbClr val="000000"/>
              </a:solidFill>
              <a:effectLst/>
              <a:uFillTx/>
              <a:latin typeface="Calibri"/>
            </a:endParaRPr>
          </a:p>
          <a:p>
            <a:pPr defTabSz="457200">
              <a:lnSpc>
                <a:spcPct val="100000"/>
              </a:lnSpc>
            </a:pPr>
            <a:endParaRPr b="0" lang="fr-FR" sz="2400" strike="noStrike" u="none">
              <a:solidFill>
                <a:srgbClr val="000000"/>
              </a:solidFill>
              <a:effectLst/>
              <a:uFillTx/>
              <a:latin typeface="Calibri"/>
            </a:endParaRPr>
          </a:p>
          <a:p>
            <a:pPr marL="343080" indent="-343080" defTabSz="457200">
              <a:lnSpc>
                <a:spcPct val="100000"/>
              </a:lnSpc>
              <a:buClr>
                <a:srgbClr val="000000"/>
              </a:buClr>
              <a:buFont typeface="OpenSymbol"/>
              <a:buChar char="-"/>
            </a:pPr>
            <a:r>
              <a:rPr b="0" lang="fr-FR" sz="2400" strike="noStrike" u="none">
                <a:solidFill>
                  <a:schemeClr val="dk1"/>
                </a:solidFill>
                <a:effectLst/>
                <a:uFillTx/>
                <a:latin typeface="Trebuchet MS"/>
              </a:rPr>
              <a:t>Respecter les adultes, les camarades et le matériel</a:t>
            </a:r>
            <a:endParaRPr b="0" lang="fr-FR" sz="2400" strike="noStrike" u="none">
              <a:solidFill>
                <a:srgbClr val="000000"/>
              </a:solidFill>
              <a:effectLst/>
              <a:uFillTx/>
              <a:latin typeface="Calibri"/>
            </a:endParaRPr>
          </a:p>
          <a:p>
            <a:pPr defTabSz="457200">
              <a:lnSpc>
                <a:spcPct val="100000"/>
              </a:lnSpc>
            </a:pPr>
            <a:endParaRPr b="0" lang="fr-FR" sz="2400" strike="noStrike" u="none">
              <a:solidFill>
                <a:srgbClr val="000000"/>
              </a:solidFill>
              <a:effectLst/>
              <a:uFillTx/>
              <a:latin typeface="Calibri"/>
            </a:endParaRPr>
          </a:p>
          <a:p>
            <a:pPr marL="343080" indent="-343080" defTabSz="457200">
              <a:lnSpc>
                <a:spcPct val="100000"/>
              </a:lnSpc>
              <a:buClr>
                <a:srgbClr val="000000"/>
              </a:buClr>
              <a:buFont typeface="OpenSymbol"/>
              <a:buChar char="-"/>
            </a:pPr>
            <a:r>
              <a:rPr b="0" lang="fr-FR" sz="2400" strike="noStrike" u="none">
                <a:solidFill>
                  <a:schemeClr val="dk1"/>
                </a:solidFill>
                <a:effectLst/>
                <a:uFillTx/>
                <a:latin typeface="Trebuchet MS"/>
              </a:rPr>
              <a:t>Ne pas hésiter à solliciter les enseignants lorsqu’on a besoin d’aide</a:t>
            </a:r>
            <a:endParaRPr b="0" lang="fr-FR" sz="2400" strike="noStrike" u="none">
              <a:solidFill>
                <a:srgbClr val="000000"/>
              </a:solidFill>
              <a:effectLst/>
              <a:uFillTx/>
              <a:latin typeface="Calibri"/>
            </a:endParaRPr>
          </a:p>
          <a:p>
            <a:pPr defTabSz="457200">
              <a:lnSpc>
                <a:spcPct val="100000"/>
              </a:lnSpc>
            </a:pPr>
            <a:endParaRPr b="0" lang="fr-FR" sz="2400" strike="noStrike" u="none">
              <a:solidFill>
                <a:srgbClr val="000000"/>
              </a:solidFill>
              <a:effectLst/>
              <a:uFillTx/>
              <a:latin typeface="Calibri"/>
            </a:endParaRPr>
          </a:p>
          <a:p>
            <a:pPr defTabSz="457200">
              <a:lnSpc>
                <a:spcPct val="100000"/>
              </a:lnSpc>
            </a:pPr>
            <a:r>
              <a:rPr b="0" lang="fr-FR" sz="2400" strike="noStrike" u="none">
                <a:solidFill>
                  <a:schemeClr val="dk1"/>
                </a:solidFill>
                <a:effectLst/>
                <a:uFillTx/>
                <a:latin typeface="Trebuchet MS"/>
              </a:rPr>
              <a:t>- Prendre soin de ses affaires, rattraper les cours si besoin et veiller à bien tenir ses classeurs/cahiers</a:t>
            </a:r>
            <a:endParaRPr b="0" lang="fr-FR" sz="2400" strike="noStrike" u="none">
              <a:solidFill>
                <a:srgbClr val="000000"/>
              </a:solidFill>
              <a:effectLst/>
              <a:uFillTx/>
              <a:latin typeface="Calibri"/>
            </a:endParaRPr>
          </a:p>
        </p:txBody>
      </p:sp>
      <p:sp>
        <p:nvSpPr>
          <p:cNvPr id="318" name="ZoneTexte 3"/>
          <p:cNvSpPr/>
          <p:nvPr/>
        </p:nvSpPr>
        <p:spPr>
          <a:xfrm>
            <a:off x="311400" y="5011200"/>
            <a:ext cx="10661040" cy="1846440"/>
          </a:xfrm>
          <a:prstGeom prst="rect">
            <a:avLst/>
          </a:prstGeom>
          <a:noFill/>
          <a:ln w="0">
            <a:noFill/>
          </a:ln>
        </p:spPr>
        <p:style>
          <a:lnRef idx="0"/>
          <a:fillRef idx="0"/>
          <a:effectRef idx="0"/>
          <a:fontRef idx="minor"/>
        </p:style>
        <p:txBody>
          <a:bodyPr lIns="90000" rIns="90000" tIns="45000" bIns="45000" anchor="t">
            <a:spAutoFit/>
          </a:bodyPr>
          <a:p>
            <a:pPr algn="ctr" defTabSz="457200">
              <a:lnSpc>
                <a:spcPct val="100000"/>
              </a:lnSpc>
            </a:pPr>
            <a:r>
              <a:rPr b="1" lang="fr-FR" sz="2400" strike="noStrike" u="none">
                <a:solidFill>
                  <a:schemeClr val="dk1"/>
                </a:solidFill>
                <a:effectLst/>
                <a:uFillTx/>
                <a:latin typeface="Trebuchet MS"/>
              </a:rPr>
              <a:t>La direction et les équipes du collège sont là pour aider et accompagner chaque élève sur le chemin de la réussite.</a:t>
            </a:r>
            <a:endParaRPr b="0" lang="fr-FR" sz="2400" strike="noStrike" u="none">
              <a:solidFill>
                <a:srgbClr val="000000"/>
              </a:solidFill>
              <a:effectLst/>
              <a:uFillTx/>
              <a:latin typeface="Calibri"/>
            </a:endParaRPr>
          </a:p>
          <a:p>
            <a:pPr algn="ctr" defTabSz="457200">
              <a:lnSpc>
                <a:spcPct val="100000"/>
              </a:lnSpc>
            </a:pPr>
            <a:r>
              <a:rPr b="1" lang="fr-FR" sz="2400" strike="noStrike" u="none">
                <a:solidFill>
                  <a:schemeClr val="dk1"/>
                </a:solidFill>
                <a:effectLst/>
                <a:uFillTx/>
                <a:latin typeface="Trebuchet MS"/>
              </a:rPr>
              <a:t>Parents, nous comptons sur vous comme vous pouvez compter sur nous.</a:t>
            </a:r>
            <a:endParaRPr b="0" lang="fr-FR" sz="2400" strike="noStrike" u="none">
              <a:solidFill>
                <a:srgbClr val="000000"/>
              </a:solidFill>
              <a:effectLst/>
              <a:uFillTx/>
              <a:latin typeface="Calibri"/>
            </a:endParaRPr>
          </a:p>
          <a:p>
            <a:pPr algn="ctr" defTabSz="457200">
              <a:lnSpc>
                <a:spcPct val="100000"/>
              </a:lnSpc>
            </a:pPr>
            <a:r>
              <a:rPr b="1" lang="fr-FR" sz="2400" strike="noStrike" u="none">
                <a:solidFill>
                  <a:schemeClr val="dk1"/>
                </a:solidFill>
                <a:effectLst/>
                <a:uFillTx/>
                <a:latin typeface="Trebuchet MS"/>
              </a:rPr>
              <a:t>Bonne année scolaire à tous et à toutes</a:t>
            </a:r>
            <a:endParaRPr b="0" lang="fr-FR" sz="2400" strike="noStrike" u="none">
              <a:solidFill>
                <a:srgbClr val="000000"/>
              </a:solidFill>
              <a:effectLst/>
              <a:uFillTx/>
              <a:latin typeface="Calibri"/>
            </a:endParaRPr>
          </a:p>
          <a:p>
            <a:pPr defTabSz="457200">
              <a:lnSpc>
                <a:spcPct val="100000"/>
              </a:lnSpc>
            </a:pPr>
            <a:endParaRPr b="0" lang="fr-FR" sz="1800" strike="noStrike" u="none">
              <a:solidFill>
                <a:srgbClr val="000000"/>
              </a:solidFill>
              <a:effectLst/>
              <a:uFillTx/>
              <a:latin typeface="Calibri"/>
            </a:endParaRPr>
          </a:p>
        </p:txBody>
      </p:sp>
    </p:spTree>
  </p:cSld>
  <mc:AlternateContent>
    <mc:Choice Requires="p14">
      <p:transition spd="slow" p14:dur="2000"/>
    </mc:Choice>
    <mc:Fallback>
      <p:transition spd="slow"/>
    </mc:Fallback>
  </mc:AlternateContent>
</p:sld>
</file>

<file path=ppt/slides/slide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87" name="PlaceHolder 1"/>
          <p:cNvSpPr>
            <a:spLocks noGrp="1"/>
          </p:cNvSpPr>
          <p:nvPr>
            <p:ph type="title"/>
          </p:nvPr>
        </p:nvSpPr>
        <p:spPr>
          <a:xfrm>
            <a:off x="677160" y="609480"/>
            <a:ext cx="8596440" cy="807480"/>
          </a:xfrm>
          <a:prstGeom prst="rect">
            <a:avLst/>
          </a:prstGeom>
          <a:noFill/>
          <a:ln w="0">
            <a:noFill/>
          </a:ln>
        </p:spPr>
        <p:txBody>
          <a:bodyPr lIns="91440" rIns="91440" tIns="45720" bIns="45720" anchor="t">
            <a:noAutofit/>
          </a:bodyPr>
          <a:p>
            <a:pPr indent="0" defTabSz="457200">
              <a:lnSpc>
                <a:spcPct val="100000"/>
              </a:lnSpc>
              <a:buNone/>
            </a:pPr>
            <a:r>
              <a:rPr b="1" lang="fr-FR" sz="3600" strike="noStrike" u="none">
                <a:solidFill>
                  <a:schemeClr val="dk1"/>
                </a:solidFill>
                <a:effectLst/>
                <a:uFillTx/>
                <a:latin typeface="Trebuchet MS"/>
              </a:rPr>
              <a:t>Le collège à la rentrée 2025</a:t>
            </a:r>
            <a:endParaRPr b="0" lang="en-US" sz="3600" strike="noStrike" u="none">
              <a:solidFill>
                <a:schemeClr val="dk1"/>
              </a:solidFill>
              <a:effectLst/>
              <a:uFillTx/>
              <a:latin typeface="Trebuchet MS"/>
            </a:endParaRPr>
          </a:p>
        </p:txBody>
      </p:sp>
      <p:sp>
        <p:nvSpPr>
          <p:cNvPr id="288" name="ZoneTexte 5"/>
          <p:cNvSpPr/>
          <p:nvPr/>
        </p:nvSpPr>
        <p:spPr>
          <a:xfrm>
            <a:off x="853560" y="1604160"/>
            <a:ext cx="8168400" cy="1384560"/>
          </a:xfrm>
          <a:prstGeom prst="rect">
            <a:avLst/>
          </a:prstGeom>
          <a:noFill/>
          <a:ln w="0">
            <a:noFill/>
          </a:ln>
        </p:spPr>
        <p:style>
          <a:lnRef idx="0"/>
          <a:fillRef idx="0"/>
          <a:effectRef idx="0"/>
          <a:fontRef idx="minor"/>
        </p:style>
        <p:txBody>
          <a:bodyPr lIns="90000" rIns="90000" tIns="45000" bIns="45000" anchor="t">
            <a:spAutoFit/>
          </a:bodyPr>
          <a:p>
            <a:pPr algn="ctr" defTabSz="457200">
              <a:lnSpc>
                <a:spcPct val="100000"/>
              </a:lnSpc>
            </a:pPr>
            <a:r>
              <a:rPr b="0" lang="fr-FR" sz="2800" strike="noStrike" u="none">
                <a:solidFill>
                  <a:schemeClr val="dk1"/>
                </a:solidFill>
                <a:effectLst/>
                <a:uFillTx/>
                <a:latin typeface="Trebuchet MS"/>
              </a:rPr>
              <a:t>38 personnels non enseignants</a:t>
            </a:r>
            <a:endParaRPr b="0" lang="fr-FR" sz="2800" strike="noStrike" u="none">
              <a:solidFill>
                <a:srgbClr val="000000"/>
              </a:solidFill>
              <a:effectLst/>
              <a:uFillTx/>
              <a:latin typeface="Calibri"/>
            </a:endParaRPr>
          </a:p>
          <a:p>
            <a:pPr algn="ctr" defTabSz="457200">
              <a:lnSpc>
                <a:spcPct val="100000"/>
              </a:lnSpc>
            </a:pPr>
            <a:r>
              <a:rPr b="0" lang="fr-FR" sz="2800" strike="noStrike" u="none">
                <a:solidFill>
                  <a:schemeClr val="dk1"/>
                </a:solidFill>
                <a:effectLst/>
                <a:uFillTx/>
                <a:latin typeface="Trebuchet MS"/>
              </a:rPr>
              <a:t> 51 personnels enseignants</a:t>
            </a:r>
            <a:endParaRPr b="0" lang="fr-FR" sz="2800" strike="noStrike" u="none">
              <a:solidFill>
                <a:srgbClr val="000000"/>
              </a:solidFill>
              <a:effectLst/>
              <a:uFillTx/>
              <a:latin typeface="Calibri"/>
            </a:endParaRPr>
          </a:p>
          <a:p>
            <a:pPr algn="ctr" defTabSz="457200">
              <a:lnSpc>
                <a:spcPct val="100000"/>
              </a:lnSpc>
            </a:pPr>
            <a:r>
              <a:rPr b="0" lang="fr-FR" sz="2800" strike="noStrike" u="none">
                <a:solidFill>
                  <a:schemeClr val="dk1"/>
                </a:solidFill>
                <a:effectLst/>
                <a:uFillTx/>
                <a:latin typeface="Trebuchet MS"/>
              </a:rPr>
              <a:t>707 élèves</a:t>
            </a:r>
            <a:endParaRPr b="0" lang="fr-FR" sz="2800" strike="noStrike" u="none">
              <a:solidFill>
                <a:srgbClr val="000000"/>
              </a:solidFill>
              <a:effectLst/>
              <a:uFillTx/>
              <a:latin typeface="Calibri"/>
            </a:endParaRPr>
          </a:p>
        </p:txBody>
      </p:sp>
      <p:sp>
        <p:nvSpPr>
          <p:cNvPr id="289" name="ZoneTexte 6"/>
          <p:cNvSpPr/>
          <p:nvPr/>
        </p:nvSpPr>
        <p:spPr>
          <a:xfrm>
            <a:off x="883800" y="3429000"/>
            <a:ext cx="8137800" cy="2819160"/>
          </a:xfrm>
          <a:prstGeom prst="rect">
            <a:avLst/>
          </a:prstGeom>
          <a:noFill/>
          <a:ln w="0">
            <a:noFill/>
          </a:ln>
        </p:spPr>
        <p:style>
          <a:lnRef idx="0"/>
          <a:fillRef idx="0"/>
          <a:effectRef idx="0"/>
          <a:fontRef idx="minor"/>
        </p:style>
        <p:txBody>
          <a:bodyPr lIns="90000" rIns="90000" tIns="45000" bIns="45000" anchor="t">
            <a:spAutoFit/>
          </a:bodyPr>
          <a:p>
            <a:pPr defTabSz="457200">
              <a:lnSpc>
                <a:spcPct val="100000"/>
              </a:lnSpc>
            </a:pPr>
            <a:endParaRPr b="0" lang="fr-FR" sz="1800" strike="noStrike" u="none">
              <a:solidFill>
                <a:schemeClr val="dk1"/>
              </a:solidFill>
              <a:effectLst/>
              <a:uFillTx/>
              <a:latin typeface="Trebuchet MS"/>
            </a:endParaRPr>
          </a:p>
        </p:txBody>
      </p:sp>
      <p:pic>
        <p:nvPicPr>
          <p:cNvPr id="290" name="Image 8" descr=""/>
          <p:cNvPicPr/>
          <p:nvPr/>
        </p:nvPicPr>
        <p:blipFill>
          <a:blip r:embed="rId1"/>
          <a:stretch/>
        </p:blipFill>
        <p:spPr>
          <a:xfrm>
            <a:off x="317880" y="3176280"/>
            <a:ext cx="9270360" cy="2819160"/>
          </a:xfrm>
          <a:prstGeom prst="rect">
            <a:avLst/>
          </a:prstGeom>
          <a:noFill/>
          <a:ln w="0">
            <a:noFill/>
          </a:ln>
        </p:spPr>
      </p:pic>
    </p:spTree>
  </p:cSld>
  <mc:AlternateContent>
    <mc:Choice Requires="p14">
      <p:transition spd="slow" p14:dur="2000"/>
    </mc:Choice>
    <mc:Fallback>
      <p:transition spd="slow"/>
    </mc:Fallback>
  </mc:AlternateContent>
</p:sld>
</file>

<file path=ppt/slides/slide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91" name="PlaceHolder 1"/>
          <p:cNvSpPr>
            <a:spLocks noGrp="1"/>
          </p:cNvSpPr>
          <p:nvPr>
            <p:ph type="title"/>
          </p:nvPr>
        </p:nvSpPr>
        <p:spPr>
          <a:xfrm>
            <a:off x="409680" y="292320"/>
            <a:ext cx="10575000" cy="721080"/>
          </a:xfrm>
          <a:prstGeom prst="rect">
            <a:avLst/>
          </a:prstGeom>
          <a:noFill/>
          <a:ln w="0">
            <a:noFill/>
          </a:ln>
        </p:spPr>
        <p:txBody>
          <a:bodyPr lIns="91440" rIns="91440" tIns="45720" bIns="45720" anchor="t">
            <a:noAutofit/>
          </a:bodyPr>
          <a:p>
            <a:pPr indent="0" defTabSz="457200">
              <a:lnSpc>
                <a:spcPct val="100000"/>
              </a:lnSpc>
              <a:buNone/>
            </a:pPr>
            <a:r>
              <a:rPr b="1" lang="fr-FR" sz="3600" strike="noStrike" u="none">
                <a:solidFill>
                  <a:schemeClr val="accent1"/>
                </a:solidFill>
                <a:effectLst/>
                <a:uFillTx/>
                <a:latin typeface="Trebuchet MS"/>
              </a:rPr>
              <a:t>Le restaurant scolaire : </a:t>
            </a:r>
            <a:r>
              <a:rPr b="1" lang="fr-FR" sz="2800" strike="noStrike" u="none">
                <a:solidFill>
                  <a:schemeClr val="accent1"/>
                </a:solidFill>
                <a:effectLst/>
                <a:uFillTx/>
                <a:latin typeface="Trebuchet MS"/>
              </a:rPr>
              <a:t>facturation, paiements</a:t>
            </a:r>
            <a:endParaRPr b="0" lang="en-US" sz="2800" strike="noStrike" u="none">
              <a:solidFill>
                <a:schemeClr val="dk1"/>
              </a:solidFill>
              <a:effectLst/>
              <a:uFillTx/>
              <a:latin typeface="Trebuchet MS"/>
            </a:endParaRPr>
          </a:p>
        </p:txBody>
      </p:sp>
      <p:sp>
        <p:nvSpPr>
          <p:cNvPr id="292" name="ZoneTexte 2"/>
          <p:cNvSpPr/>
          <p:nvPr/>
        </p:nvSpPr>
        <p:spPr>
          <a:xfrm>
            <a:off x="509400" y="1135080"/>
            <a:ext cx="9224640" cy="5478120"/>
          </a:xfrm>
          <a:prstGeom prst="rect">
            <a:avLst/>
          </a:prstGeom>
          <a:noFill/>
          <a:ln w="0">
            <a:noFill/>
          </a:ln>
        </p:spPr>
        <p:style>
          <a:lnRef idx="0"/>
          <a:fillRef idx="0"/>
          <a:effectRef idx="0"/>
          <a:fontRef idx="minor"/>
        </p:style>
        <p:txBody>
          <a:bodyPr lIns="90000" rIns="90000" tIns="45000" bIns="45000" anchor="t">
            <a:spAutoFit/>
          </a:bodyPr>
          <a:p>
            <a:pPr defTabSz="457200">
              <a:lnSpc>
                <a:spcPct val="100000"/>
              </a:lnSpc>
            </a:pPr>
            <a:r>
              <a:rPr b="1" lang="fr-FR" sz="2000" strike="noStrike" u="none">
                <a:solidFill>
                  <a:schemeClr val="accent4"/>
                </a:solidFill>
                <a:effectLst/>
                <a:uFillTx/>
                <a:latin typeface="Trebuchet MS"/>
              </a:rPr>
              <a:t>2 modes de facturation : </a:t>
            </a:r>
            <a:endParaRPr b="0" lang="fr-FR" sz="2000" strike="noStrike" u="none">
              <a:solidFill>
                <a:srgbClr val="000000"/>
              </a:solidFill>
              <a:effectLst/>
              <a:uFillTx/>
              <a:latin typeface="Calibri"/>
            </a:endParaRPr>
          </a:p>
          <a:p>
            <a:pPr defTabSz="457200">
              <a:lnSpc>
                <a:spcPct val="100000"/>
              </a:lnSpc>
            </a:pPr>
            <a:endParaRPr b="0" lang="fr-FR" sz="500" strike="noStrike" u="none">
              <a:solidFill>
                <a:srgbClr val="000000"/>
              </a:solidFill>
              <a:effectLst/>
              <a:uFillTx/>
              <a:latin typeface="Calibri"/>
            </a:endParaRPr>
          </a:p>
          <a:p>
            <a:pPr marL="361800" defTabSz="457200">
              <a:lnSpc>
                <a:spcPct val="100000"/>
              </a:lnSpc>
            </a:pPr>
            <a:r>
              <a:rPr b="1" lang="fr-FR" sz="2000" strike="noStrike" u="none">
                <a:solidFill>
                  <a:schemeClr val="accent1"/>
                </a:solidFill>
                <a:effectLst/>
                <a:uFillTx/>
                <a:latin typeface="Trebuchet MS"/>
              </a:rPr>
              <a:t>Facturation "au forfait" : </a:t>
            </a:r>
            <a:endParaRPr b="0" lang="fr-FR" sz="2000" strike="noStrike" u="none">
              <a:solidFill>
                <a:srgbClr val="000000"/>
              </a:solidFill>
              <a:effectLst/>
              <a:uFillTx/>
              <a:latin typeface="Calibri"/>
            </a:endParaRPr>
          </a:p>
          <a:p>
            <a:pPr marL="895320" indent="-343080" defTabSz="457200">
              <a:lnSpc>
                <a:spcPct val="100000"/>
              </a:lnSpc>
              <a:tabLst>
                <a:tab algn="l" pos="0"/>
              </a:tabLst>
            </a:pPr>
            <a:r>
              <a:rPr b="1" lang="fr-FR" sz="2000" strike="noStrike" u="none">
                <a:solidFill>
                  <a:schemeClr val="dk1"/>
                </a:solidFill>
                <a:effectLst/>
                <a:uFillTx/>
                <a:latin typeface="Wingdings"/>
              </a:rPr>
              <a:t></a:t>
            </a:r>
            <a:r>
              <a:rPr b="1" lang="fr-FR" sz="2000" strike="noStrike" u="none">
                <a:solidFill>
                  <a:schemeClr val="dk1"/>
                </a:solidFill>
                <a:effectLst/>
                <a:uFillTx/>
                <a:latin typeface="Trebuchet MS"/>
              </a:rPr>
              <a:t> pour les DP4 uniquement</a:t>
            </a:r>
            <a:endParaRPr b="0" lang="fr-FR" sz="2000" strike="noStrike" u="none">
              <a:solidFill>
                <a:srgbClr val="000000"/>
              </a:solidFill>
              <a:effectLst/>
              <a:uFillTx/>
              <a:latin typeface="Calibri"/>
            </a:endParaRPr>
          </a:p>
          <a:p>
            <a:pPr marL="895320" indent="-343080" defTabSz="457200">
              <a:lnSpc>
                <a:spcPct val="100000"/>
              </a:lnSpc>
              <a:buClr>
                <a:srgbClr val="000000"/>
              </a:buClr>
              <a:buFont typeface="Wingdings" charset="2"/>
              <a:buChar char=""/>
              <a:tabLst>
                <a:tab algn="l" pos="0"/>
              </a:tabLst>
            </a:pPr>
            <a:r>
              <a:rPr b="1" lang="fr-FR" sz="2000" strike="noStrike" u="none">
                <a:solidFill>
                  <a:schemeClr val="dk1"/>
                </a:solidFill>
                <a:effectLst/>
                <a:uFillTx/>
                <a:latin typeface="Trebuchet MS"/>
              </a:rPr>
              <a:t>une facture en fin de trimestre</a:t>
            </a:r>
            <a:endParaRPr b="0" lang="fr-FR" sz="2000" strike="noStrike" u="none">
              <a:solidFill>
                <a:srgbClr val="000000"/>
              </a:solidFill>
              <a:effectLst/>
              <a:uFillTx/>
              <a:latin typeface="Calibri"/>
            </a:endParaRPr>
          </a:p>
          <a:p>
            <a:pPr marL="361800" defTabSz="457200">
              <a:lnSpc>
                <a:spcPct val="100000"/>
              </a:lnSpc>
              <a:tabLst>
                <a:tab algn="l" pos="0"/>
              </a:tabLst>
            </a:pPr>
            <a:endParaRPr b="0" lang="fr-FR" sz="500" strike="noStrike" u="none">
              <a:solidFill>
                <a:srgbClr val="000000"/>
              </a:solidFill>
              <a:effectLst/>
              <a:uFillTx/>
              <a:latin typeface="Calibri"/>
            </a:endParaRPr>
          </a:p>
          <a:p>
            <a:pPr marL="361800" defTabSz="457200">
              <a:lnSpc>
                <a:spcPct val="100000"/>
              </a:lnSpc>
              <a:tabLst>
                <a:tab algn="l" pos="0"/>
              </a:tabLst>
            </a:pPr>
            <a:r>
              <a:rPr b="1" lang="fr-FR" sz="2000" strike="noStrike" u="none">
                <a:solidFill>
                  <a:schemeClr val="accent1"/>
                </a:solidFill>
                <a:effectLst/>
                <a:uFillTx/>
                <a:latin typeface="Trebuchet MS"/>
              </a:rPr>
              <a:t>Facturation "au ticket"</a:t>
            </a:r>
            <a:endParaRPr b="0" lang="fr-FR" sz="2000" strike="noStrike" u="none">
              <a:solidFill>
                <a:srgbClr val="000000"/>
              </a:solidFill>
              <a:effectLst/>
              <a:uFillTx/>
              <a:latin typeface="Calibri"/>
            </a:endParaRPr>
          </a:p>
          <a:p>
            <a:pPr marL="895320" indent="-343080" defTabSz="457200">
              <a:lnSpc>
                <a:spcPct val="100000"/>
              </a:lnSpc>
              <a:buClr>
                <a:srgbClr val="000000"/>
              </a:buClr>
              <a:buFont typeface="Wingdings" charset="2"/>
              <a:buChar char=""/>
              <a:tabLst>
                <a:tab algn="l" pos="0"/>
              </a:tabLst>
            </a:pPr>
            <a:r>
              <a:rPr b="1" lang="fr-FR" sz="2000" strike="noStrike" u="none">
                <a:solidFill>
                  <a:schemeClr val="dk1"/>
                </a:solidFill>
                <a:effectLst/>
                <a:uFillTx/>
                <a:latin typeface="Trebuchet MS"/>
              </a:rPr>
              <a:t>Pour tous les autres modes de fréquentation (3 jours,2 jours,1 jour ou occasionnel)</a:t>
            </a:r>
            <a:endParaRPr b="0" lang="fr-FR" sz="2000" strike="noStrike" u="none">
              <a:solidFill>
                <a:srgbClr val="000000"/>
              </a:solidFill>
              <a:effectLst/>
              <a:uFillTx/>
              <a:latin typeface="Calibri"/>
            </a:endParaRPr>
          </a:p>
          <a:p>
            <a:pPr marL="895320" indent="-343080" defTabSz="457200">
              <a:lnSpc>
                <a:spcPct val="100000"/>
              </a:lnSpc>
              <a:buClr>
                <a:srgbClr val="000000"/>
              </a:buClr>
              <a:buFont typeface="Wingdings" charset="2"/>
              <a:buChar char=""/>
              <a:tabLst>
                <a:tab algn="l" pos="0"/>
              </a:tabLst>
            </a:pPr>
            <a:r>
              <a:rPr b="1" lang="fr-FR" sz="2000" strike="noStrike" u="none">
                <a:solidFill>
                  <a:schemeClr val="dk1"/>
                </a:solidFill>
                <a:effectLst/>
                <a:uFillTx/>
                <a:latin typeface="Trebuchet MS"/>
              </a:rPr>
              <a:t>Pas de facture, les comptes self sont approvisionnés en amont (pas de soldes négatifs)</a:t>
            </a:r>
            <a:endParaRPr b="0" lang="fr-FR" sz="2000" strike="noStrike" u="none">
              <a:solidFill>
                <a:srgbClr val="000000"/>
              </a:solidFill>
              <a:effectLst/>
              <a:uFillTx/>
              <a:latin typeface="Calibri"/>
            </a:endParaRPr>
          </a:p>
          <a:p>
            <a:pPr defTabSz="457200">
              <a:lnSpc>
                <a:spcPct val="100000"/>
              </a:lnSpc>
              <a:tabLst>
                <a:tab algn="l" pos="0"/>
              </a:tabLst>
            </a:pPr>
            <a:endParaRPr b="0" lang="fr-FR" sz="2000" strike="noStrike" u="none">
              <a:solidFill>
                <a:srgbClr val="000000"/>
              </a:solidFill>
              <a:effectLst/>
              <a:uFillTx/>
              <a:latin typeface="Calibri"/>
            </a:endParaRPr>
          </a:p>
          <a:p>
            <a:pPr defTabSz="457200">
              <a:lnSpc>
                <a:spcPct val="100000"/>
              </a:lnSpc>
              <a:tabLst>
                <a:tab algn="l" pos="0"/>
              </a:tabLst>
            </a:pPr>
            <a:r>
              <a:rPr b="1" lang="fr-FR" sz="2000" strike="noStrike" u="none">
                <a:solidFill>
                  <a:schemeClr val="dk1"/>
                </a:solidFill>
                <a:effectLst/>
                <a:uFillTx/>
                <a:latin typeface="Trebuchet MS"/>
              </a:rPr>
              <a:t> </a:t>
            </a:r>
            <a:r>
              <a:rPr b="1" lang="fr-FR" sz="2000" strike="noStrike" u="none">
                <a:solidFill>
                  <a:schemeClr val="accent4"/>
                </a:solidFill>
                <a:effectLst/>
                <a:uFillTx/>
                <a:latin typeface="Trebuchet MS"/>
              </a:rPr>
              <a:t>4 modes de paiements :</a:t>
            </a:r>
            <a:endParaRPr b="0" lang="fr-FR" sz="2000" strike="noStrike" u="none">
              <a:solidFill>
                <a:srgbClr val="000000"/>
              </a:solidFill>
              <a:effectLst/>
              <a:uFillTx/>
              <a:latin typeface="Calibri"/>
            </a:endParaRPr>
          </a:p>
          <a:p>
            <a:pPr defTabSz="457200">
              <a:lnSpc>
                <a:spcPct val="100000"/>
              </a:lnSpc>
              <a:tabLst>
                <a:tab algn="l" pos="0"/>
              </a:tabLst>
            </a:pPr>
            <a:endParaRPr b="0" lang="fr-FR" sz="500" strike="noStrike" u="none">
              <a:solidFill>
                <a:srgbClr val="000000"/>
              </a:solidFill>
              <a:effectLst/>
              <a:uFillTx/>
              <a:latin typeface="Calibri"/>
            </a:endParaRPr>
          </a:p>
          <a:p>
            <a:pPr marL="717480" indent="-355680" defTabSz="457200">
              <a:lnSpc>
                <a:spcPct val="100000"/>
              </a:lnSpc>
              <a:buClr>
                <a:srgbClr val="000000"/>
              </a:buClr>
              <a:buFont typeface="Wingdings" charset="2"/>
              <a:buChar char=""/>
              <a:tabLst>
                <a:tab algn="l" pos="1886040"/>
              </a:tabLst>
            </a:pPr>
            <a:r>
              <a:rPr b="1" lang="fr-FR" sz="2000" strike="noStrike" u="none">
                <a:solidFill>
                  <a:schemeClr val="dk1"/>
                </a:solidFill>
                <a:effectLst/>
                <a:uFillTx/>
                <a:latin typeface="Trebuchet MS"/>
              </a:rPr>
              <a:t>En ligne :</a:t>
            </a:r>
            <a:r>
              <a:rPr b="1" lang="fr-FR" sz="2000" strike="noStrike" u="none">
                <a:solidFill>
                  <a:schemeClr val="dk1"/>
                </a:solidFill>
                <a:effectLst/>
                <a:uFillTx/>
                <a:latin typeface="Trebuchet MS"/>
              </a:rPr>
              <a:t>	</a:t>
            </a:r>
            <a:r>
              <a:rPr b="1" lang="fr-FR" sz="2000" strike="noStrike" u="none">
                <a:solidFill>
                  <a:schemeClr val="dk1"/>
                </a:solidFill>
                <a:effectLst/>
                <a:uFillTx/>
                <a:latin typeface="Trebuchet MS"/>
              </a:rPr>
              <a:t>avec Educonnect pour les facturations "au forfait"</a:t>
            </a:r>
            <a:endParaRPr b="0" lang="fr-FR" sz="2000" strike="noStrike" u="none">
              <a:solidFill>
                <a:srgbClr val="000000"/>
              </a:solidFill>
              <a:effectLst/>
              <a:uFillTx/>
              <a:latin typeface="Calibri"/>
            </a:endParaRPr>
          </a:p>
          <a:p>
            <a:pPr marL="1886040" defTabSz="457200">
              <a:lnSpc>
                <a:spcPct val="100000"/>
              </a:lnSpc>
              <a:tabLst>
                <a:tab algn="l" pos="1886040"/>
              </a:tabLst>
            </a:pPr>
            <a:r>
              <a:rPr b="1" lang="fr-FR" sz="2000" strike="noStrike" u="none">
                <a:solidFill>
                  <a:schemeClr val="dk1"/>
                </a:solidFill>
                <a:effectLst/>
                <a:uFillTx/>
                <a:latin typeface="Trebuchet MS"/>
              </a:rPr>
              <a:t>avec l'application TurboSelf pour les facturations "au ticket"</a:t>
            </a:r>
            <a:endParaRPr b="0" lang="fr-FR" sz="2000" strike="noStrike" u="none">
              <a:solidFill>
                <a:srgbClr val="000000"/>
              </a:solidFill>
              <a:effectLst/>
              <a:uFillTx/>
              <a:latin typeface="Calibri"/>
            </a:endParaRPr>
          </a:p>
          <a:p>
            <a:pPr marL="1886040" defTabSz="457200">
              <a:lnSpc>
                <a:spcPct val="100000"/>
              </a:lnSpc>
              <a:tabLst>
                <a:tab algn="l" pos="1886040"/>
              </a:tabLst>
            </a:pPr>
            <a:endParaRPr b="0" lang="fr-FR" sz="500" strike="noStrike" u="none">
              <a:solidFill>
                <a:srgbClr val="000000"/>
              </a:solidFill>
              <a:effectLst/>
              <a:uFillTx/>
              <a:latin typeface="Calibri"/>
            </a:endParaRPr>
          </a:p>
          <a:p>
            <a:pPr marL="704880" indent="-343080" defTabSz="457200">
              <a:lnSpc>
                <a:spcPct val="100000"/>
              </a:lnSpc>
              <a:buClr>
                <a:srgbClr val="000000"/>
              </a:buClr>
              <a:buFont typeface="Wingdings" charset="2"/>
              <a:buChar char=""/>
              <a:tabLst>
                <a:tab algn="l" pos="1886040"/>
              </a:tabLst>
            </a:pPr>
            <a:r>
              <a:rPr b="1" lang="fr-FR" sz="2000" strike="noStrike" u="none">
                <a:solidFill>
                  <a:schemeClr val="dk1"/>
                </a:solidFill>
                <a:effectLst/>
                <a:uFillTx/>
                <a:latin typeface="Trebuchet MS"/>
              </a:rPr>
              <a:t>Par virements bancaires (pour les forfaits uniquement)</a:t>
            </a:r>
            <a:endParaRPr b="0" lang="fr-FR" sz="2000" strike="noStrike" u="none">
              <a:solidFill>
                <a:srgbClr val="000000"/>
              </a:solidFill>
              <a:effectLst/>
              <a:uFillTx/>
              <a:latin typeface="Calibri"/>
            </a:endParaRPr>
          </a:p>
          <a:p>
            <a:pPr defTabSz="457200">
              <a:lnSpc>
                <a:spcPct val="100000"/>
              </a:lnSpc>
              <a:tabLst>
                <a:tab algn="l" pos="1886040"/>
              </a:tabLst>
            </a:pPr>
            <a:endParaRPr b="0" lang="fr-FR" sz="500" strike="noStrike" u="none">
              <a:solidFill>
                <a:srgbClr val="000000"/>
              </a:solidFill>
              <a:effectLst/>
              <a:uFillTx/>
              <a:latin typeface="Calibri"/>
            </a:endParaRPr>
          </a:p>
          <a:p>
            <a:pPr marL="704880" indent="-343080" defTabSz="457200">
              <a:lnSpc>
                <a:spcPct val="100000"/>
              </a:lnSpc>
              <a:buClr>
                <a:srgbClr val="000000"/>
              </a:buClr>
              <a:buFont typeface="Wingdings" charset="2"/>
              <a:buChar char=""/>
              <a:tabLst>
                <a:tab algn="l" pos="1886040"/>
              </a:tabLst>
            </a:pPr>
            <a:r>
              <a:rPr b="1" lang="fr-FR" sz="2000" strike="noStrike" u="none">
                <a:solidFill>
                  <a:schemeClr val="dk1"/>
                </a:solidFill>
                <a:effectLst/>
                <a:uFillTx/>
                <a:latin typeface="Trebuchet MS"/>
              </a:rPr>
              <a:t>Par chèques à déposer à l'intendance par les élèves</a:t>
            </a:r>
            <a:endParaRPr b="0" lang="fr-FR" sz="2000" strike="noStrike" u="none">
              <a:solidFill>
                <a:srgbClr val="000000"/>
              </a:solidFill>
              <a:effectLst/>
              <a:uFillTx/>
              <a:latin typeface="Calibri"/>
            </a:endParaRPr>
          </a:p>
          <a:p>
            <a:pPr defTabSz="457200">
              <a:lnSpc>
                <a:spcPct val="100000"/>
              </a:lnSpc>
              <a:tabLst>
                <a:tab algn="l" pos="1886040"/>
              </a:tabLst>
            </a:pPr>
            <a:endParaRPr b="0" lang="fr-FR" sz="500" strike="noStrike" u="none">
              <a:solidFill>
                <a:srgbClr val="000000"/>
              </a:solidFill>
              <a:effectLst/>
              <a:uFillTx/>
              <a:latin typeface="Calibri"/>
            </a:endParaRPr>
          </a:p>
          <a:p>
            <a:pPr marL="704880" indent="-343080" defTabSz="457200">
              <a:lnSpc>
                <a:spcPct val="100000"/>
              </a:lnSpc>
              <a:buClr>
                <a:srgbClr val="000000"/>
              </a:buClr>
              <a:buFont typeface="Wingdings" charset="2"/>
              <a:buChar char=""/>
              <a:tabLst>
                <a:tab algn="l" pos="1886040"/>
              </a:tabLst>
            </a:pPr>
            <a:r>
              <a:rPr b="1" lang="fr-FR" sz="2000" strike="noStrike" u="none">
                <a:solidFill>
                  <a:schemeClr val="dk1"/>
                </a:solidFill>
                <a:effectLst/>
                <a:uFillTx/>
                <a:latin typeface="Trebuchet MS"/>
              </a:rPr>
              <a:t>En espèces à déposer à l'intendance par les parents (de préférence)</a:t>
            </a:r>
            <a:endParaRPr b="0" lang="fr-FR" sz="2000" strike="noStrike" u="none">
              <a:solidFill>
                <a:srgbClr val="000000"/>
              </a:solidFill>
              <a:effectLst/>
              <a:uFillTx/>
              <a:latin typeface="Calibri"/>
            </a:endParaRPr>
          </a:p>
        </p:txBody>
      </p:sp>
    </p:spTree>
  </p:cSld>
  <mc:AlternateContent>
    <mc:Choice Requires="p14">
      <p:transition spd="slow" p14:dur="2000"/>
    </mc:Choice>
    <mc:Fallback>
      <p:transition spd="slow"/>
    </mc:Fallback>
  </mc:AlternateContent>
</p:sld>
</file>

<file path=ppt/slides/slide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93" name="PlaceHolder 1"/>
          <p:cNvSpPr>
            <a:spLocks noGrp="1"/>
          </p:cNvSpPr>
          <p:nvPr>
            <p:ph type="title"/>
          </p:nvPr>
        </p:nvSpPr>
        <p:spPr>
          <a:xfrm>
            <a:off x="677160" y="609480"/>
            <a:ext cx="8596440" cy="761760"/>
          </a:xfrm>
          <a:prstGeom prst="rect">
            <a:avLst/>
          </a:prstGeom>
          <a:noFill/>
          <a:ln w="0">
            <a:noFill/>
          </a:ln>
        </p:spPr>
        <p:txBody>
          <a:bodyPr lIns="91440" rIns="91440" tIns="45720" bIns="45720" anchor="t">
            <a:noAutofit/>
          </a:bodyPr>
          <a:p>
            <a:pPr indent="0" defTabSz="457200">
              <a:lnSpc>
                <a:spcPct val="100000"/>
              </a:lnSpc>
              <a:buNone/>
            </a:pPr>
            <a:r>
              <a:rPr b="1" lang="fr-FR" sz="3600" strike="noStrike" u="none">
                <a:solidFill>
                  <a:schemeClr val="accent1"/>
                </a:solidFill>
                <a:effectLst/>
                <a:uFillTx/>
                <a:latin typeface="Trebuchet MS"/>
              </a:rPr>
              <a:t>Les horaires de la classe de quatrième</a:t>
            </a:r>
            <a:endParaRPr b="0" lang="en-US" sz="3600" strike="noStrike" u="none">
              <a:solidFill>
                <a:schemeClr val="dk1"/>
              </a:solidFill>
              <a:effectLst/>
              <a:uFillTx/>
              <a:latin typeface="Trebuchet MS"/>
            </a:endParaRPr>
          </a:p>
        </p:txBody>
      </p:sp>
      <p:sp>
        <p:nvSpPr>
          <p:cNvPr id="294" name="ZoneTexte 2"/>
          <p:cNvSpPr/>
          <p:nvPr/>
        </p:nvSpPr>
        <p:spPr>
          <a:xfrm>
            <a:off x="540360" y="1573560"/>
            <a:ext cx="8655840" cy="5539680"/>
          </a:xfrm>
          <a:prstGeom prst="rect">
            <a:avLst/>
          </a:prstGeom>
          <a:noFill/>
          <a:ln w="0">
            <a:noFill/>
          </a:ln>
        </p:spPr>
        <p:style>
          <a:lnRef idx="0"/>
          <a:fillRef idx="0"/>
          <a:effectRef idx="0"/>
          <a:fontRef idx="minor"/>
        </p:style>
        <p:txBody>
          <a:bodyPr lIns="90000" rIns="90000" tIns="45000" bIns="45000" anchor="t">
            <a:spAutoFit/>
          </a:bodyPr>
          <a:p>
            <a:pPr algn="ctr" defTabSz="457200">
              <a:lnSpc>
                <a:spcPct val="100000"/>
              </a:lnSpc>
            </a:pPr>
            <a:r>
              <a:rPr b="1" lang="fr-FR" sz="2400" strike="noStrike" u="none">
                <a:solidFill>
                  <a:schemeClr val="dk1"/>
                </a:solidFill>
                <a:effectLst/>
                <a:uFillTx/>
                <a:latin typeface="Trebuchet MS"/>
              </a:rPr>
              <a:t>Enseignements obligatoires: </a:t>
            </a:r>
            <a:endParaRPr b="0" lang="fr-FR" sz="2400" strike="noStrike" u="none">
              <a:solidFill>
                <a:srgbClr val="000000"/>
              </a:solidFill>
              <a:effectLst/>
              <a:uFillTx/>
              <a:latin typeface="Calibri"/>
            </a:endParaRPr>
          </a:p>
          <a:p>
            <a:pPr algn="ctr" defTabSz="457200">
              <a:lnSpc>
                <a:spcPct val="100000"/>
              </a:lnSpc>
            </a:pPr>
            <a:endParaRPr b="0" lang="fr-FR" sz="2400" strike="noStrike" u="none">
              <a:solidFill>
                <a:srgbClr val="000000"/>
              </a:solidFill>
              <a:effectLst/>
              <a:uFillTx/>
              <a:latin typeface="Calibri"/>
            </a:endParaRPr>
          </a:p>
          <a:p>
            <a:pPr algn="ctr" defTabSz="457200">
              <a:lnSpc>
                <a:spcPct val="100000"/>
              </a:lnSpc>
            </a:pPr>
            <a:r>
              <a:rPr b="0" lang="fr-FR" sz="2400" strike="noStrike" u="none">
                <a:solidFill>
                  <a:schemeClr val="dk1"/>
                </a:solidFill>
                <a:effectLst/>
                <a:uFillTx/>
                <a:latin typeface="Trebuchet MS"/>
              </a:rPr>
              <a:t>Français : 4h30</a:t>
            </a:r>
            <a:endParaRPr b="0" lang="fr-FR" sz="2400" strike="noStrike" u="none">
              <a:solidFill>
                <a:srgbClr val="000000"/>
              </a:solidFill>
              <a:effectLst/>
              <a:uFillTx/>
              <a:latin typeface="Calibri"/>
            </a:endParaRPr>
          </a:p>
          <a:p>
            <a:pPr algn="ctr" defTabSz="457200">
              <a:lnSpc>
                <a:spcPct val="100000"/>
              </a:lnSpc>
            </a:pPr>
            <a:r>
              <a:rPr b="0" lang="fr-FR" sz="2400" strike="noStrike" u="none">
                <a:solidFill>
                  <a:schemeClr val="dk1"/>
                </a:solidFill>
                <a:effectLst/>
                <a:uFillTx/>
                <a:latin typeface="Trebuchet MS"/>
              </a:rPr>
              <a:t>Histoire-géographie / enseignement moral et civique: 3h</a:t>
            </a:r>
            <a:endParaRPr b="0" lang="fr-FR" sz="2400" strike="noStrike" u="none">
              <a:solidFill>
                <a:srgbClr val="000000"/>
              </a:solidFill>
              <a:effectLst/>
              <a:uFillTx/>
              <a:latin typeface="Calibri"/>
            </a:endParaRPr>
          </a:p>
          <a:p>
            <a:pPr algn="ctr" defTabSz="457200">
              <a:lnSpc>
                <a:spcPct val="100000"/>
              </a:lnSpc>
            </a:pPr>
            <a:r>
              <a:rPr b="0" lang="fr-FR" sz="2400" strike="noStrike" u="none">
                <a:solidFill>
                  <a:schemeClr val="dk1"/>
                </a:solidFill>
                <a:effectLst/>
                <a:uFillTx/>
                <a:latin typeface="Trebuchet MS"/>
              </a:rPr>
              <a:t>Anglais: 3h</a:t>
            </a:r>
            <a:endParaRPr b="0" lang="fr-FR" sz="2400" strike="noStrike" u="none">
              <a:solidFill>
                <a:srgbClr val="000000"/>
              </a:solidFill>
              <a:effectLst/>
              <a:uFillTx/>
              <a:latin typeface="Calibri"/>
            </a:endParaRPr>
          </a:p>
          <a:p>
            <a:pPr algn="ctr" defTabSz="457200">
              <a:lnSpc>
                <a:spcPct val="100000"/>
              </a:lnSpc>
            </a:pPr>
            <a:r>
              <a:rPr b="0" lang="fr-FR" sz="2400" strike="noStrike" u="none">
                <a:solidFill>
                  <a:schemeClr val="dk1"/>
                </a:solidFill>
                <a:effectLst/>
                <a:uFillTx/>
                <a:latin typeface="Trebuchet MS"/>
              </a:rPr>
              <a:t>LV2 ( espagnol, allemand, italien ou portugais): 2h30</a:t>
            </a:r>
            <a:endParaRPr b="0" lang="fr-FR" sz="2400" strike="noStrike" u="none">
              <a:solidFill>
                <a:srgbClr val="000000"/>
              </a:solidFill>
              <a:effectLst/>
              <a:uFillTx/>
              <a:latin typeface="Calibri"/>
            </a:endParaRPr>
          </a:p>
          <a:p>
            <a:pPr algn="ctr" defTabSz="457200">
              <a:lnSpc>
                <a:spcPct val="100000"/>
              </a:lnSpc>
            </a:pPr>
            <a:r>
              <a:rPr b="0" lang="fr-FR" sz="2400" strike="noStrike" u="none">
                <a:solidFill>
                  <a:schemeClr val="dk1"/>
                </a:solidFill>
                <a:effectLst/>
                <a:uFillTx/>
                <a:latin typeface="Trebuchet MS"/>
              </a:rPr>
              <a:t>Mathématiques : 3h30</a:t>
            </a:r>
            <a:endParaRPr b="0" lang="fr-FR" sz="2400" strike="noStrike" u="none">
              <a:solidFill>
                <a:srgbClr val="000000"/>
              </a:solidFill>
              <a:effectLst/>
              <a:uFillTx/>
              <a:latin typeface="Calibri"/>
            </a:endParaRPr>
          </a:p>
          <a:p>
            <a:pPr algn="ctr" defTabSz="457200">
              <a:lnSpc>
                <a:spcPct val="100000"/>
              </a:lnSpc>
            </a:pPr>
            <a:r>
              <a:rPr b="0" lang="fr-FR" sz="2400" strike="noStrike" u="none">
                <a:solidFill>
                  <a:schemeClr val="dk1"/>
                </a:solidFill>
                <a:effectLst/>
                <a:uFillTx/>
                <a:latin typeface="Trebuchet MS"/>
              </a:rPr>
              <a:t>Physique-chimie : 1h30</a:t>
            </a:r>
            <a:endParaRPr b="0" lang="fr-FR" sz="2400" strike="noStrike" u="none">
              <a:solidFill>
                <a:srgbClr val="000000"/>
              </a:solidFill>
              <a:effectLst/>
              <a:uFillTx/>
              <a:latin typeface="Calibri"/>
            </a:endParaRPr>
          </a:p>
          <a:p>
            <a:pPr algn="ctr" defTabSz="457200">
              <a:lnSpc>
                <a:spcPct val="100000"/>
              </a:lnSpc>
            </a:pPr>
            <a:r>
              <a:rPr b="0" lang="fr-FR" sz="2400" strike="noStrike" u="none">
                <a:solidFill>
                  <a:schemeClr val="dk1"/>
                </a:solidFill>
                <a:effectLst/>
                <a:uFillTx/>
                <a:latin typeface="Trebuchet MS"/>
              </a:rPr>
              <a:t>Sciences de la vie et de la Terre : 1h30</a:t>
            </a:r>
            <a:endParaRPr b="0" lang="fr-FR" sz="2400" strike="noStrike" u="none">
              <a:solidFill>
                <a:srgbClr val="000000"/>
              </a:solidFill>
              <a:effectLst/>
              <a:uFillTx/>
              <a:latin typeface="Calibri"/>
            </a:endParaRPr>
          </a:p>
          <a:p>
            <a:pPr algn="ctr" defTabSz="457200">
              <a:lnSpc>
                <a:spcPct val="100000"/>
              </a:lnSpc>
            </a:pPr>
            <a:r>
              <a:rPr b="0" lang="fr-FR" sz="2400" strike="noStrike" u="none">
                <a:solidFill>
                  <a:schemeClr val="dk1"/>
                </a:solidFill>
                <a:effectLst/>
                <a:uFillTx/>
                <a:latin typeface="Trebuchet MS"/>
              </a:rPr>
              <a:t>Technologie: 1h30</a:t>
            </a:r>
            <a:endParaRPr b="0" lang="fr-FR" sz="2400" strike="noStrike" u="none">
              <a:solidFill>
                <a:srgbClr val="000000"/>
              </a:solidFill>
              <a:effectLst/>
              <a:uFillTx/>
              <a:latin typeface="Calibri"/>
            </a:endParaRPr>
          </a:p>
          <a:p>
            <a:pPr algn="ctr" defTabSz="457200">
              <a:lnSpc>
                <a:spcPct val="100000"/>
              </a:lnSpc>
            </a:pPr>
            <a:r>
              <a:rPr b="0" lang="fr-FR" sz="2400" strike="noStrike" u="none">
                <a:solidFill>
                  <a:schemeClr val="dk1"/>
                </a:solidFill>
                <a:effectLst/>
                <a:uFillTx/>
                <a:latin typeface="Trebuchet MS"/>
              </a:rPr>
              <a:t>Education physique et sportive : 3h</a:t>
            </a:r>
            <a:endParaRPr b="0" lang="fr-FR" sz="2400" strike="noStrike" u="none">
              <a:solidFill>
                <a:srgbClr val="000000"/>
              </a:solidFill>
              <a:effectLst/>
              <a:uFillTx/>
              <a:latin typeface="Calibri"/>
            </a:endParaRPr>
          </a:p>
          <a:p>
            <a:pPr algn="ctr" defTabSz="457200">
              <a:lnSpc>
                <a:spcPct val="100000"/>
              </a:lnSpc>
            </a:pPr>
            <a:r>
              <a:rPr b="0" lang="fr-FR" sz="2400" strike="noStrike" u="none">
                <a:solidFill>
                  <a:schemeClr val="dk1"/>
                </a:solidFill>
                <a:effectLst/>
                <a:uFillTx/>
                <a:latin typeface="Trebuchet MS"/>
              </a:rPr>
              <a:t>Arts plastiques: 1h</a:t>
            </a:r>
            <a:endParaRPr b="0" lang="fr-FR" sz="2400" strike="noStrike" u="none">
              <a:solidFill>
                <a:srgbClr val="000000"/>
              </a:solidFill>
              <a:effectLst/>
              <a:uFillTx/>
              <a:latin typeface="Calibri"/>
            </a:endParaRPr>
          </a:p>
          <a:p>
            <a:pPr algn="ctr" defTabSz="457200">
              <a:lnSpc>
                <a:spcPct val="100000"/>
              </a:lnSpc>
            </a:pPr>
            <a:r>
              <a:rPr b="0" lang="fr-FR" sz="2400" strike="noStrike" u="none">
                <a:solidFill>
                  <a:schemeClr val="dk1"/>
                </a:solidFill>
                <a:effectLst/>
                <a:uFillTx/>
                <a:latin typeface="Trebuchet MS"/>
              </a:rPr>
              <a:t>Education Musicale: 1h</a:t>
            </a:r>
            <a:endParaRPr b="0" lang="fr-FR" sz="2400" strike="noStrike" u="none">
              <a:solidFill>
                <a:srgbClr val="000000"/>
              </a:solidFill>
              <a:effectLst/>
              <a:uFillTx/>
              <a:latin typeface="Calibri"/>
            </a:endParaRPr>
          </a:p>
          <a:p>
            <a:pPr algn="ctr" defTabSz="457200">
              <a:lnSpc>
                <a:spcPct val="100000"/>
              </a:lnSpc>
            </a:pPr>
            <a:r>
              <a:rPr b="1" lang="fr-FR" sz="2400" strike="noStrike" u="none">
                <a:solidFill>
                  <a:schemeClr val="dk1"/>
                </a:solidFill>
                <a:effectLst/>
                <a:uFillTx/>
                <a:latin typeface="Trebuchet MS"/>
              </a:rPr>
              <a:t>Soit un total de 26h</a:t>
            </a:r>
            <a:endParaRPr b="0" lang="fr-FR" sz="2400" strike="noStrike" u="none">
              <a:solidFill>
                <a:srgbClr val="000000"/>
              </a:solidFill>
              <a:effectLst/>
              <a:uFillTx/>
              <a:latin typeface="Calibri"/>
            </a:endParaRPr>
          </a:p>
          <a:p>
            <a:pPr defTabSz="457200">
              <a:lnSpc>
                <a:spcPct val="100000"/>
              </a:lnSpc>
            </a:pPr>
            <a:endParaRPr b="0" lang="fr-FR" sz="1800" strike="noStrike" u="none">
              <a:solidFill>
                <a:srgbClr val="000000"/>
              </a:solidFill>
              <a:effectLst/>
              <a:uFillTx/>
              <a:latin typeface="Calibri"/>
            </a:endParaRPr>
          </a:p>
        </p:txBody>
      </p:sp>
    </p:spTree>
  </p:cSld>
  <mc:AlternateContent>
    <mc:Choice Requires="p14">
      <p:transition spd="slow" p14:dur="2000"/>
    </mc:Choice>
    <mc:Fallback>
      <p:transition spd="slow"/>
    </mc:Fallback>
  </mc:AlternateContent>
</p:sld>
</file>

<file path=ppt/slides/slide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95" name="PlaceHolder 1"/>
          <p:cNvSpPr>
            <a:spLocks noGrp="1"/>
          </p:cNvSpPr>
          <p:nvPr>
            <p:ph type="title"/>
          </p:nvPr>
        </p:nvSpPr>
        <p:spPr>
          <a:xfrm>
            <a:off x="677160" y="320040"/>
            <a:ext cx="8596440" cy="883440"/>
          </a:xfrm>
          <a:prstGeom prst="rect">
            <a:avLst/>
          </a:prstGeom>
          <a:noFill/>
          <a:ln w="0">
            <a:noFill/>
          </a:ln>
        </p:spPr>
        <p:txBody>
          <a:bodyPr lIns="91440" rIns="91440" tIns="45720" bIns="45720" anchor="t">
            <a:normAutofit/>
          </a:bodyPr>
          <a:p>
            <a:pPr indent="0" defTabSz="457200">
              <a:lnSpc>
                <a:spcPct val="100000"/>
              </a:lnSpc>
              <a:buNone/>
            </a:pPr>
            <a:r>
              <a:rPr b="1" lang="fr-FR" sz="3600" strike="noStrike" u="none">
                <a:solidFill>
                  <a:schemeClr val="accent1"/>
                </a:solidFill>
                <a:effectLst/>
                <a:uFillTx/>
                <a:latin typeface="Trebuchet MS"/>
              </a:rPr>
              <a:t>Les horaires de la classe de quatrième</a:t>
            </a:r>
            <a:endParaRPr b="0" lang="en-US" sz="3600" strike="noStrike" u="none">
              <a:solidFill>
                <a:schemeClr val="dk1"/>
              </a:solidFill>
              <a:effectLst/>
              <a:uFillTx/>
              <a:latin typeface="Trebuchet MS"/>
            </a:endParaRPr>
          </a:p>
        </p:txBody>
      </p:sp>
      <p:sp>
        <p:nvSpPr>
          <p:cNvPr id="296" name="ZoneTexte 3"/>
          <p:cNvSpPr/>
          <p:nvPr/>
        </p:nvSpPr>
        <p:spPr>
          <a:xfrm>
            <a:off x="677160" y="1203840"/>
            <a:ext cx="8596440" cy="2215800"/>
          </a:xfrm>
          <a:prstGeom prst="rect">
            <a:avLst/>
          </a:prstGeom>
          <a:noFill/>
          <a:ln w="0">
            <a:noFill/>
          </a:ln>
        </p:spPr>
        <p:style>
          <a:lnRef idx="0"/>
          <a:fillRef idx="0"/>
          <a:effectRef idx="0"/>
          <a:fontRef idx="minor"/>
        </p:style>
        <p:txBody>
          <a:bodyPr lIns="90000" rIns="90000" tIns="45000" bIns="45000" anchor="t">
            <a:spAutoFit/>
          </a:bodyPr>
          <a:p>
            <a:pPr defTabSz="457200">
              <a:lnSpc>
                <a:spcPct val="100000"/>
              </a:lnSpc>
            </a:pPr>
            <a:r>
              <a:rPr b="1" lang="fr-FR" sz="2400" strike="noStrike" u="none">
                <a:solidFill>
                  <a:schemeClr val="dk1"/>
                </a:solidFill>
                <a:effectLst/>
                <a:uFillTx/>
                <a:latin typeface="Trebuchet MS"/>
              </a:rPr>
              <a:t>&gt; Enseignements optionnels au collège Léonard de Vinci</a:t>
            </a:r>
            <a:endParaRPr b="0" lang="fr-FR" sz="2400" strike="noStrike" u="none">
              <a:solidFill>
                <a:srgbClr val="000000"/>
              </a:solidFill>
              <a:effectLst/>
              <a:uFillTx/>
              <a:latin typeface="Calibri"/>
            </a:endParaRPr>
          </a:p>
          <a:p>
            <a:pPr algn="ctr" defTabSz="457200">
              <a:lnSpc>
                <a:spcPct val="100000"/>
              </a:lnSpc>
            </a:pPr>
            <a:r>
              <a:rPr b="0" lang="fr-FR" sz="2400" strike="noStrike" u="none">
                <a:solidFill>
                  <a:schemeClr val="dk1"/>
                </a:solidFill>
                <a:effectLst/>
                <a:uFillTx/>
                <a:latin typeface="Trebuchet MS"/>
              </a:rPr>
              <a:t>Langue et Culture Antique – Latin : 2h</a:t>
            </a:r>
            <a:endParaRPr b="0" lang="fr-FR" sz="2400" strike="noStrike" u="none">
              <a:solidFill>
                <a:srgbClr val="000000"/>
              </a:solidFill>
              <a:effectLst/>
              <a:uFillTx/>
              <a:latin typeface="Calibri"/>
            </a:endParaRPr>
          </a:p>
          <a:p>
            <a:pPr algn="ctr" defTabSz="457200">
              <a:lnSpc>
                <a:spcPct val="100000"/>
              </a:lnSpc>
            </a:pPr>
            <a:r>
              <a:rPr b="0" lang="fr-FR" sz="2400" strike="noStrike" u="none">
                <a:solidFill>
                  <a:schemeClr val="dk1"/>
                </a:solidFill>
                <a:effectLst/>
                <a:uFillTx/>
                <a:latin typeface="Trebuchet MS"/>
              </a:rPr>
              <a:t>Chant choral: 1h</a:t>
            </a:r>
            <a:endParaRPr b="0" lang="fr-FR" sz="2400" strike="noStrike" u="none">
              <a:solidFill>
                <a:srgbClr val="000000"/>
              </a:solidFill>
              <a:effectLst/>
              <a:uFillTx/>
              <a:latin typeface="Calibri"/>
            </a:endParaRPr>
          </a:p>
          <a:p>
            <a:pPr algn="ctr" defTabSz="457200">
              <a:lnSpc>
                <a:spcPct val="100000"/>
              </a:lnSpc>
            </a:pPr>
            <a:r>
              <a:rPr b="0" lang="fr-FR" sz="2400" strike="noStrike" u="none">
                <a:solidFill>
                  <a:schemeClr val="dk1"/>
                </a:solidFill>
                <a:effectLst/>
                <a:uFillTx/>
                <a:latin typeface="Trebuchet MS"/>
              </a:rPr>
              <a:t>Participation possible à l’UNSS</a:t>
            </a:r>
            <a:endParaRPr b="0" lang="fr-FR" sz="2400" strike="noStrike" u="none">
              <a:solidFill>
                <a:srgbClr val="000000"/>
              </a:solidFill>
              <a:effectLst/>
              <a:uFillTx/>
              <a:latin typeface="Calibri"/>
            </a:endParaRPr>
          </a:p>
          <a:p>
            <a:pPr algn="ctr" defTabSz="457200">
              <a:lnSpc>
                <a:spcPct val="100000"/>
              </a:lnSpc>
            </a:pPr>
            <a:r>
              <a:rPr b="0" lang="fr-FR" sz="2400" strike="noStrike" u="none">
                <a:solidFill>
                  <a:schemeClr val="dk1"/>
                </a:solidFill>
                <a:effectLst/>
                <a:uFillTx/>
                <a:latin typeface="Trebuchet MS"/>
              </a:rPr>
              <a:t>¨Participation possible à l’atelier théâtre</a:t>
            </a:r>
            <a:endParaRPr b="0" lang="fr-FR" sz="2400" strike="noStrike" u="none">
              <a:solidFill>
                <a:srgbClr val="000000"/>
              </a:solidFill>
              <a:effectLst/>
              <a:uFillTx/>
              <a:latin typeface="Calibri"/>
            </a:endParaRPr>
          </a:p>
          <a:p>
            <a:pPr defTabSz="457200">
              <a:lnSpc>
                <a:spcPct val="100000"/>
              </a:lnSpc>
            </a:pPr>
            <a:endParaRPr b="0" lang="fr-FR" sz="1800" strike="noStrike" u="none">
              <a:solidFill>
                <a:srgbClr val="000000"/>
              </a:solidFill>
              <a:effectLst/>
              <a:uFillTx/>
              <a:latin typeface="Calibri"/>
            </a:endParaRPr>
          </a:p>
        </p:txBody>
      </p:sp>
      <p:sp>
        <p:nvSpPr>
          <p:cNvPr id="297" name="ZoneTexte 4"/>
          <p:cNvSpPr/>
          <p:nvPr/>
        </p:nvSpPr>
        <p:spPr>
          <a:xfrm>
            <a:off x="677160" y="3279240"/>
            <a:ext cx="9594000" cy="2584800"/>
          </a:xfrm>
          <a:prstGeom prst="rect">
            <a:avLst/>
          </a:prstGeom>
          <a:noFill/>
          <a:ln w="0">
            <a:noFill/>
          </a:ln>
        </p:spPr>
        <p:style>
          <a:lnRef idx="0"/>
          <a:fillRef idx="0"/>
          <a:effectRef idx="0"/>
          <a:fontRef idx="minor"/>
        </p:style>
        <p:txBody>
          <a:bodyPr lIns="90000" rIns="90000" tIns="45000" bIns="45000" anchor="t">
            <a:spAutoFit/>
          </a:bodyPr>
          <a:p>
            <a:pPr defTabSz="457200">
              <a:lnSpc>
                <a:spcPct val="100000"/>
              </a:lnSpc>
            </a:pPr>
            <a:r>
              <a:rPr b="1" lang="fr-FR" sz="2400" strike="noStrike" u="none">
                <a:solidFill>
                  <a:schemeClr val="dk1"/>
                </a:solidFill>
                <a:effectLst/>
                <a:uFillTx/>
                <a:latin typeface="Trebuchet MS"/>
              </a:rPr>
              <a:t>&gt; Des choix opérés au collège Léonard de Vinci pour la classe de 4ème</a:t>
            </a:r>
            <a:endParaRPr b="0" lang="fr-FR" sz="2400" strike="noStrike" u="none">
              <a:solidFill>
                <a:srgbClr val="000000"/>
              </a:solidFill>
              <a:effectLst/>
              <a:uFillTx/>
              <a:latin typeface="Calibri"/>
            </a:endParaRPr>
          </a:p>
          <a:p>
            <a:pPr algn="ctr" defTabSz="457200">
              <a:lnSpc>
                <a:spcPct val="100000"/>
              </a:lnSpc>
            </a:pPr>
            <a:endParaRPr b="0" lang="fr-FR" sz="2400" strike="noStrike" u="none">
              <a:solidFill>
                <a:srgbClr val="000000"/>
              </a:solidFill>
              <a:effectLst/>
              <a:uFillTx/>
              <a:latin typeface="Calibri"/>
            </a:endParaRPr>
          </a:p>
          <a:p>
            <a:pPr marL="343080" indent="-343080" defTabSz="457200">
              <a:lnSpc>
                <a:spcPct val="100000"/>
              </a:lnSpc>
              <a:buClr>
                <a:srgbClr val="000000"/>
              </a:buClr>
              <a:buFont typeface="OpenSymbol"/>
              <a:buChar char="-"/>
            </a:pPr>
            <a:r>
              <a:rPr b="0" lang="fr-FR" sz="2400" strike="noStrike" u="none">
                <a:solidFill>
                  <a:schemeClr val="dk1"/>
                </a:solidFill>
                <a:effectLst/>
                <a:uFillTx/>
                <a:latin typeface="Trebuchet MS"/>
              </a:rPr>
              <a:t>1h par quinzaine de dédoublement en anglais</a:t>
            </a:r>
            <a:endParaRPr b="0" lang="fr-FR" sz="2400" strike="noStrike" u="none">
              <a:solidFill>
                <a:srgbClr val="000000"/>
              </a:solidFill>
              <a:effectLst/>
              <a:uFillTx/>
              <a:latin typeface="Calibri"/>
            </a:endParaRPr>
          </a:p>
          <a:p>
            <a:pPr marL="343080" indent="-343080" defTabSz="457200">
              <a:lnSpc>
                <a:spcPct val="100000"/>
              </a:lnSpc>
              <a:buClr>
                <a:srgbClr val="000000"/>
              </a:buClr>
              <a:buFont typeface="OpenSymbol"/>
              <a:buChar char="-"/>
            </a:pPr>
            <a:r>
              <a:rPr b="0" lang="fr-FR" sz="2400" strike="noStrike" u="none">
                <a:solidFill>
                  <a:schemeClr val="dk1"/>
                </a:solidFill>
                <a:effectLst/>
                <a:uFillTx/>
                <a:latin typeface="Trebuchet MS"/>
              </a:rPr>
              <a:t>1h par quinzaine de dédoublement en mathématiques</a:t>
            </a:r>
            <a:endParaRPr b="0" lang="fr-FR" sz="2400" strike="noStrike" u="none">
              <a:solidFill>
                <a:srgbClr val="000000"/>
              </a:solidFill>
              <a:effectLst/>
              <a:uFillTx/>
              <a:latin typeface="Calibri"/>
            </a:endParaRPr>
          </a:p>
          <a:p>
            <a:pPr marL="343080" indent="-343080" defTabSz="457200">
              <a:lnSpc>
                <a:spcPct val="100000"/>
              </a:lnSpc>
              <a:buClr>
                <a:srgbClr val="000000"/>
              </a:buClr>
              <a:buFont typeface="OpenSymbol"/>
              <a:buChar char="-"/>
            </a:pPr>
            <a:r>
              <a:rPr b="0" lang="fr-FR" sz="2400" strike="noStrike" u="none">
                <a:solidFill>
                  <a:schemeClr val="dk1"/>
                </a:solidFill>
                <a:effectLst/>
                <a:uFillTx/>
                <a:latin typeface="Trebuchet MS"/>
              </a:rPr>
              <a:t>Des séances d’EMC dédiées au passeport « Educ-droit »</a:t>
            </a:r>
            <a:endParaRPr b="0" lang="fr-FR" sz="2400" strike="noStrike" u="none">
              <a:solidFill>
                <a:srgbClr val="000000"/>
              </a:solidFill>
              <a:effectLst/>
              <a:uFillTx/>
              <a:latin typeface="Calibri"/>
            </a:endParaRPr>
          </a:p>
          <a:p>
            <a:pPr defTabSz="457200">
              <a:lnSpc>
                <a:spcPct val="100000"/>
              </a:lnSpc>
            </a:pPr>
            <a:endParaRPr b="0" lang="fr-FR" sz="1800" strike="noStrike" u="none">
              <a:solidFill>
                <a:srgbClr val="000000"/>
              </a:solidFill>
              <a:effectLst/>
              <a:uFillTx/>
              <a:latin typeface="Calibri"/>
            </a:endParaRPr>
          </a:p>
        </p:txBody>
      </p:sp>
    </p:spTree>
  </p:cSld>
  <mc:AlternateContent>
    <mc:Choice Requires="p14">
      <p:transition spd="slow" p14:dur="2000"/>
    </mc:Choice>
    <mc:Fallback>
      <p:transition spd="slow"/>
    </mc:Fallback>
  </mc:AlternateContent>
</p:sld>
</file>

<file path=ppt/slides/slide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98" name="PlaceHolder 1"/>
          <p:cNvSpPr>
            <a:spLocks noGrp="1"/>
          </p:cNvSpPr>
          <p:nvPr>
            <p:ph type="title"/>
          </p:nvPr>
        </p:nvSpPr>
        <p:spPr>
          <a:xfrm>
            <a:off x="380880" y="609480"/>
            <a:ext cx="9585720" cy="1320480"/>
          </a:xfrm>
          <a:prstGeom prst="rect">
            <a:avLst/>
          </a:prstGeom>
          <a:noFill/>
          <a:ln w="0">
            <a:noFill/>
          </a:ln>
        </p:spPr>
        <p:txBody>
          <a:bodyPr lIns="91440" rIns="91440" tIns="45720" bIns="45720" anchor="t">
            <a:normAutofit/>
          </a:bodyPr>
          <a:p>
            <a:pPr indent="0" defTabSz="457200">
              <a:lnSpc>
                <a:spcPct val="100000"/>
              </a:lnSpc>
              <a:buNone/>
            </a:pPr>
            <a:r>
              <a:rPr b="0" lang="fr-FR" sz="3600" strike="noStrike" u="none">
                <a:solidFill>
                  <a:schemeClr val="accent1"/>
                </a:solidFill>
                <a:effectLst/>
                <a:uFillTx/>
                <a:latin typeface="Trebuchet MS"/>
              </a:rPr>
              <a:t>A la découverte des métiers et des formations: être curieux et s’informer</a:t>
            </a:r>
            <a:endParaRPr b="0" lang="en-US" sz="3600" strike="noStrike" u="none">
              <a:solidFill>
                <a:schemeClr val="dk1"/>
              </a:solidFill>
              <a:effectLst/>
              <a:uFillTx/>
              <a:latin typeface="Trebuchet MS"/>
            </a:endParaRPr>
          </a:p>
        </p:txBody>
      </p:sp>
      <p:sp>
        <p:nvSpPr>
          <p:cNvPr id="299" name="ZoneTexte 2"/>
          <p:cNvSpPr/>
          <p:nvPr/>
        </p:nvSpPr>
        <p:spPr>
          <a:xfrm>
            <a:off x="380880" y="1930320"/>
            <a:ext cx="9585720" cy="4647240"/>
          </a:xfrm>
          <a:prstGeom prst="rect">
            <a:avLst/>
          </a:prstGeom>
          <a:noFill/>
          <a:ln w="0">
            <a:noFill/>
          </a:ln>
        </p:spPr>
        <p:style>
          <a:lnRef idx="0"/>
          <a:fillRef idx="0"/>
          <a:effectRef idx="0"/>
          <a:fontRef idx="minor"/>
        </p:style>
        <p:txBody>
          <a:bodyPr lIns="90000" rIns="90000" tIns="45000" bIns="45000" anchor="t">
            <a:spAutoFit/>
          </a:bodyPr>
          <a:p>
            <a:pPr defTabSz="457200">
              <a:lnSpc>
                <a:spcPct val="100000"/>
              </a:lnSpc>
            </a:pPr>
            <a:r>
              <a:rPr b="0" lang="fr-FR" sz="2400" strike="noStrike" u="none">
                <a:solidFill>
                  <a:schemeClr val="accent1">
                    <a:lumMod val="75000"/>
                  </a:schemeClr>
                </a:solidFill>
                <a:effectLst/>
                <a:uFillTx/>
                <a:latin typeface="Trebuchet MS"/>
              </a:rPr>
              <a:t>Quand?</a:t>
            </a:r>
            <a:endParaRPr b="0" lang="fr-FR" sz="2400" strike="noStrike" u="none">
              <a:solidFill>
                <a:srgbClr val="000000"/>
              </a:solidFill>
              <a:effectLst/>
              <a:uFillTx/>
              <a:latin typeface="Calibri"/>
            </a:endParaRPr>
          </a:p>
          <a:p>
            <a:pPr defTabSz="457200">
              <a:lnSpc>
                <a:spcPct val="100000"/>
              </a:lnSpc>
            </a:pPr>
            <a:r>
              <a:rPr b="0" lang="fr-FR" sz="2400" strike="noStrike" u="none">
                <a:solidFill>
                  <a:schemeClr val="dk1"/>
                </a:solidFill>
                <a:effectLst/>
                <a:uFillTx/>
                <a:latin typeface="Trebuchet MS"/>
              </a:rPr>
              <a:t>Deux ou trois fois par mois, sur le temps de pause méridienne, </a:t>
            </a:r>
            <a:endParaRPr b="0" lang="fr-FR" sz="2400" strike="noStrike" u="none">
              <a:solidFill>
                <a:srgbClr val="000000"/>
              </a:solidFill>
              <a:effectLst/>
              <a:uFillTx/>
              <a:latin typeface="Calibri"/>
            </a:endParaRPr>
          </a:p>
          <a:p>
            <a:pPr defTabSz="457200">
              <a:lnSpc>
                <a:spcPct val="100000"/>
              </a:lnSpc>
            </a:pPr>
            <a:endParaRPr b="0" lang="fr-FR" sz="800" strike="noStrike" u="none">
              <a:solidFill>
                <a:srgbClr val="000000"/>
              </a:solidFill>
              <a:effectLst/>
              <a:uFillTx/>
              <a:latin typeface="Calibri"/>
            </a:endParaRPr>
          </a:p>
          <a:p>
            <a:pPr defTabSz="457200">
              <a:lnSpc>
                <a:spcPct val="100000"/>
              </a:lnSpc>
            </a:pPr>
            <a:r>
              <a:rPr b="0" lang="fr-FR" sz="2400" strike="noStrike" u="none">
                <a:solidFill>
                  <a:schemeClr val="accent1">
                    <a:lumMod val="75000"/>
                  </a:schemeClr>
                </a:solidFill>
                <a:effectLst/>
                <a:uFillTx/>
                <a:latin typeface="Trebuchet MS"/>
              </a:rPr>
              <a:t>Où?</a:t>
            </a:r>
            <a:endParaRPr b="0" lang="fr-FR" sz="2400" strike="noStrike" u="none">
              <a:solidFill>
                <a:srgbClr val="000000"/>
              </a:solidFill>
              <a:effectLst/>
              <a:uFillTx/>
              <a:latin typeface="Calibri"/>
            </a:endParaRPr>
          </a:p>
          <a:p>
            <a:pPr defTabSz="457200">
              <a:lnSpc>
                <a:spcPct val="100000"/>
              </a:lnSpc>
            </a:pPr>
            <a:r>
              <a:rPr b="0" lang="fr-FR" sz="2400" strike="noStrike" u="none">
                <a:solidFill>
                  <a:schemeClr val="dk1"/>
                </a:solidFill>
                <a:effectLst/>
                <a:uFillTx/>
                <a:latin typeface="Trebuchet MS"/>
              </a:rPr>
              <a:t>Au collège</a:t>
            </a:r>
            <a:endParaRPr b="0" lang="fr-FR" sz="2400" strike="noStrike" u="none">
              <a:solidFill>
                <a:srgbClr val="000000"/>
              </a:solidFill>
              <a:effectLst/>
              <a:uFillTx/>
              <a:latin typeface="Calibri"/>
            </a:endParaRPr>
          </a:p>
          <a:p>
            <a:pPr defTabSz="457200">
              <a:lnSpc>
                <a:spcPct val="100000"/>
              </a:lnSpc>
            </a:pPr>
            <a:endParaRPr b="0" lang="fr-FR" sz="800" strike="noStrike" u="none">
              <a:solidFill>
                <a:srgbClr val="000000"/>
              </a:solidFill>
              <a:effectLst/>
              <a:uFillTx/>
              <a:latin typeface="Calibri"/>
            </a:endParaRPr>
          </a:p>
          <a:p>
            <a:pPr defTabSz="457200">
              <a:lnSpc>
                <a:spcPct val="100000"/>
              </a:lnSpc>
            </a:pPr>
            <a:r>
              <a:rPr b="0" lang="fr-FR" sz="2400" strike="noStrike" u="none">
                <a:solidFill>
                  <a:schemeClr val="accent1">
                    <a:lumMod val="75000"/>
                  </a:schemeClr>
                </a:solidFill>
                <a:effectLst/>
                <a:uFillTx/>
                <a:latin typeface="Trebuchet MS"/>
              </a:rPr>
              <a:t>Qui?</a:t>
            </a:r>
            <a:endParaRPr b="0" lang="fr-FR" sz="2400" strike="noStrike" u="none">
              <a:solidFill>
                <a:srgbClr val="000000"/>
              </a:solidFill>
              <a:effectLst/>
              <a:uFillTx/>
              <a:latin typeface="Calibri"/>
            </a:endParaRPr>
          </a:p>
          <a:p>
            <a:pPr defTabSz="457200">
              <a:lnSpc>
                <a:spcPct val="100000"/>
              </a:lnSpc>
            </a:pPr>
            <a:r>
              <a:rPr b="0" lang="fr-FR" sz="2400" strike="noStrike" u="none">
                <a:solidFill>
                  <a:schemeClr val="dk1"/>
                </a:solidFill>
                <a:effectLst/>
                <a:uFillTx/>
                <a:latin typeface="Trebuchet MS"/>
              </a:rPr>
              <a:t>des professionnels qui viendront présenter leur métier</a:t>
            </a:r>
            <a:endParaRPr b="0" lang="fr-FR" sz="2400" strike="noStrike" u="none">
              <a:solidFill>
                <a:srgbClr val="000000"/>
              </a:solidFill>
              <a:effectLst/>
              <a:uFillTx/>
              <a:latin typeface="Calibri"/>
            </a:endParaRPr>
          </a:p>
          <a:p>
            <a:pPr defTabSz="457200">
              <a:lnSpc>
                <a:spcPct val="100000"/>
              </a:lnSpc>
            </a:pPr>
            <a:r>
              <a:rPr b="0" lang="fr-FR" sz="2400" strike="noStrike" u="none">
                <a:solidFill>
                  <a:schemeClr val="dk1"/>
                </a:solidFill>
                <a:effectLst/>
                <a:uFillTx/>
                <a:latin typeface="Trebuchet MS"/>
              </a:rPr>
              <a:t>Des lycées qui viendront présenter leurs formations</a:t>
            </a:r>
            <a:endParaRPr b="0" lang="fr-FR" sz="2400" strike="noStrike" u="none">
              <a:solidFill>
                <a:srgbClr val="000000"/>
              </a:solidFill>
              <a:effectLst/>
              <a:uFillTx/>
              <a:latin typeface="Calibri"/>
            </a:endParaRPr>
          </a:p>
          <a:p>
            <a:pPr defTabSz="457200">
              <a:lnSpc>
                <a:spcPct val="100000"/>
              </a:lnSpc>
            </a:pPr>
            <a:endParaRPr b="0" lang="fr-FR" sz="800" strike="noStrike" u="none">
              <a:solidFill>
                <a:srgbClr val="000000"/>
              </a:solidFill>
              <a:effectLst/>
              <a:uFillTx/>
              <a:latin typeface="Calibri"/>
            </a:endParaRPr>
          </a:p>
          <a:p>
            <a:pPr defTabSz="457200">
              <a:lnSpc>
                <a:spcPct val="100000"/>
              </a:lnSpc>
            </a:pPr>
            <a:r>
              <a:rPr b="0" lang="fr-FR" sz="2400" strike="noStrike" u="none">
                <a:solidFill>
                  <a:schemeClr val="accent1">
                    <a:lumMod val="75000"/>
                  </a:schemeClr>
                </a:solidFill>
                <a:effectLst/>
                <a:uFillTx/>
                <a:latin typeface="Trebuchet MS"/>
              </a:rPr>
              <a:t>Pour qui?</a:t>
            </a:r>
            <a:endParaRPr b="0" lang="fr-FR" sz="2400" strike="noStrike" u="none">
              <a:solidFill>
                <a:srgbClr val="000000"/>
              </a:solidFill>
              <a:effectLst/>
              <a:uFillTx/>
              <a:latin typeface="Calibri"/>
            </a:endParaRPr>
          </a:p>
          <a:p>
            <a:pPr defTabSz="457200">
              <a:lnSpc>
                <a:spcPct val="100000"/>
              </a:lnSpc>
            </a:pPr>
            <a:r>
              <a:rPr b="0" lang="fr-FR" sz="2400" strike="noStrike" u="none">
                <a:solidFill>
                  <a:schemeClr val="dk1"/>
                </a:solidFill>
                <a:effectLst/>
                <a:uFillTx/>
                <a:latin typeface="Trebuchet MS"/>
              </a:rPr>
              <a:t>Pour tous les élèves volontaires ( inscriptions au bureau de vie scolaire )</a:t>
            </a:r>
            <a:endParaRPr b="0" lang="fr-FR" sz="2400" strike="noStrike" u="none">
              <a:solidFill>
                <a:srgbClr val="000000"/>
              </a:solidFill>
              <a:effectLst/>
              <a:uFillTx/>
              <a:latin typeface="Calibri"/>
            </a:endParaRPr>
          </a:p>
          <a:p>
            <a:pPr defTabSz="457200">
              <a:lnSpc>
                <a:spcPct val="100000"/>
              </a:lnSpc>
            </a:pPr>
            <a:endParaRPr b="0" lang="fr-FR" sz="800" strike="noStrike" u="none">
              <a:solidFill>
                <a:srgbClr val="000000"/>
              </a:solidFill>
              <a:effectLst/>
              <a:uFillTx/>
              <a:latin typeface="Calibri"/>
            </a:endParaRPr>
          </a:p>
          <a:p>
            <a:pPr algn="ctr" defTabSz="457200">
              <a:lnSpc>
                <a:spcPct val="100000"/>
              </a:lnSpc>
            </a:pPr>
            <a:r>
              <a:rPr b="1" lang="fr-FR" sz="2400" strike="noStrike" u="none">
                <a:solidFill>
                  <a:schemeClr val="accent1">
                    <a:lumMod val="75000"/>
                  </a:schemeClr>
                </a:solidFill>
                <a:effectLst/>
                <a:uFillTx/>
                <a:latin typeface="Trebuchet MS"/>
              </a:rPr>
              <a:t>Première session le 16 octobre: pompiers et gendarmes</a:t>
            </a:r>
            <a:endParaRPr b="0" lang="fr-FR" sz="2400" strike="noStrike" u="none">
              <a:solidFill>
                <a:srgbClr val="000000"/>
              </a:solidFill>
              <a:effectLst/>
              <a:uFillTx/>
              <a:latin typeface="Calibri"/>
            </a:endParaRPr>
          </a:p>
        </p:txBody>
      </p:sp>
      <p:sp>
        <p:nvSpPr>
          <p:cNvPr id="300" name="Explosion : 14 points 3"/>
          <p:cNvSpPr/>
          <p:nvPr/>
        </p:nvSpPr>
        <p:spPr>
          <a:xfrm>
            <a:off x="8808840" y="800640"/>
            <a:ext cx="3184920" cy="2473560"/>
          </a:xfrm>
          <a:prstGeom prst="irregularSeal2">
            <a:avLst/>
          </a:prstGeom>
          <a:solidFill>
            <a:srgbClr val="90c226"/>
          </a:solidFill>
          <a:ln cap="rnd">
            <a:solidFill>
              <a:srgbClr val="3f5510"/>
            </a:solidFill>
            <a:round/>
          </a:ln>
        </p:spPr>
        <p:style>
          <a:lnRef idx="2">
            <a:schemeClr val="accent1">
              <a:shade val="15000"/>
            </a:schemeClr>
          </a:lnRef>
          <a:fillRef idx="1">
            <a:schemeClr val="accent1"/>
          </a:fillRef>
          <a:effectRef idx="0">
            <a:schemeClr val="accent1"/>
          </a:effectRef>
          <a:fontRef idx="minor"/>
        </p:style>
        <p:txBody>
          <a:bodyPr lIns="90000" rIns="90000" tIns="45000" bIns="45000" anchor="ctr">
            <a:noAutofit/>
          </a:bodyPr>
          <a:p>
            <a:pPr algn="ctr" defTabSz="457200">
              <a:lnSpc>
                <a:spcPct val="100000"/>
              </a:lnSpc>
            </a:pPr>
            <a:r>
              <a:rPr b="1" lang="fr-FR" sz="1800" strike="noStrike" u="none">
                <a:solidFill>
                  <a:schemeClr val="lt1"/>
                </a:solidFill>
                <a:effectLst/>
                <a:uFillTx/>
                <a:latin typeface="Trebuchet MS"/>
              </a:rPr>
              <a:t>Nouveauté</a:t>
            </a:r>
            <a:r>
              <a:rPr b="0" lang="fr-FR" sz="1800" strike="noStrike" u="none">
                <a:solidFill>
                  <a:schemeClr val="lt1"/>
                </a:solidFill>
                <a:effectLst/>
                <a:uFillTx/>
                <a:latin typeface="Trebuchet MS"/>
              </a:rPr>
              <a:t> </a:t>
            </a:r>
            <a:r>
              <a:rPr b="1" lang="fr-FR" sz="1800" strike="noStrike" u="none">
                <a:solidFill>
                  <a:schemeClr val="lt1"/>
                </a:solidFill>
                <a:effectLst/>
                <a:uFillTx/>
                <a:latin typeface="Trebuchet MS"/>
              </a:rPr>
              <a:t>2025/2026</a:t>
            </a:r>
            <a:endParaRPr b="0" lang="fr-FR" sz="1800" strike="noStrike" u="none">
              <a:solidFill>
                <a:srgbClr val="000000"/>
              </a:solidFill>
              <a:effectLst/>
              <a:uFillTx/>
              <a:latin typeface="Calibri"/>
            </a:endParaRPr>
          </a:p>
        </p:txBody>
      </p:sp>
    </p:spTree>
  </p:cSld>
  <mc:AlternateContent>
    <mc:Choice Requires="p14">
      <p:transition spd="slow" p14:dur="2000"/>
    </mc:Choice>
    <mc:Fallback>
      <p:transition spd="slow"/>
    </mc:Fallback>
  </mc:AlternateContent>
</p:sld>
</file>

<file path=ppt/slides/slide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01" name="PlaceHolder 1"/>
          <p:cNvSpPr>
            <a:spLocks noGrp="1"/>
          </p:cNvSpPr>
          <p:nvPr>
            <p:ph type="title"/>
          </p:nvPr>
        </p:nvSpPr>
        <p:spPr>
          <a:xfrm>
            <a:off x="677160" y="609480"/>
            <a:ext cx="8596440" cy="944640"/>
          </a:xfrm>
          <a:prstGeom prst="rect">
            <a:avLst/>
          </a:prstGeom>
          <a:noFill/>
          <a:ln w="0">
            <a:noFill/>
          </a:ln>
        </p:spPr>
        <p:txBody>
          <a:bodyPr lIns="91440" rIns="91440" tIns="45720" bIns="45720" anchor="t">
            <a:noAutofit/>
          </a:bodyPr>
          <a:p>
            <a:pPr indent="0" defTabSz="457200">
              <a:lnSpc>
                <a:spcPct val="100000"/>
              </a:lnSpc>
              <a:buNone/>
            </a:pPr>
            <a:r>
              <a:rPr b="0" lang="fr-FR" sz="3600" strike="noStrike" u="none">
                <a:solidFill>
                  <a:schemeClr val="accent1"/>
                </a:solidFill>
                <a:effectLst/>
                <a:uFillTx/>
                <a:latin typeface="Trebuchet MS"/>
              </a:rPr>
              <a:t>Le calendrier de l’année scolaire</a:t>
            </a:r>
            <a:endParaRPr b="0" lang="en-US" sz="3600" strike="noStrike" u="none">
              <a:solidFill>
                <a:schemeClr val="dk1"/>
              </a:solidFill>
              <a:effectLst/>
              <a:uFillTx/>
              <a:latin typeface="Trebuchet MS"/>
            </a:endParaRPr>
          </a:p>
        </p:txBody>
      </p:sp>
      <p:sp>
        <p:nvSpPr>
          <p:cNvPr id="302" name="ZoneTexte 2"/>
          <p:cNvSpPr/>
          <p:nvPr/>
        </p:nvSpPr>
        <p:spPr>
          <a:xfrm>
            <a:off x="677160" y="1317960"/>
            <a:ext cx="9838080" cy="5539680"/>
          </a:xfrm>
          <a:prstGeom prst="rect">
            <a:avLst/>
          </a:prstGeom>
          <a:noFill/>
          <a:ln w="0">
            <a:noFill/>
          </a:ln>
        </p:spPr>
        <p:style>
          <a:lnRef idx="0"/>
          <a:fillRef idx="0"/>
          <a:effectRef idx="0"/>
          <a:fontRef idx="minor"/>
        </p:style>
        <p:txBody>
          <a:bodyPr lIns="90000" rIns="90000" tIns="45000" bIns="45000" anchor="t">
            <a:spAutoFit/>
          </a:bodyPr>
          <a:p>
            <a:pPr defTabSz="457200">
              <a:lnSpc>
                <a:spcPct val="100000"/>
              </a:lnSpc>
            </a:pPr>
            <a:r>
              <a:rPr b="0" lang="fr-FR" sz="2400" strike="noStrike" u="none">
                <a:solidFill>
                  <a:schemeClr val="dk1"/>
                </a:solidFill>
                <a:effectLst/>
                <a:uFillTx/>
                <a:latin typeface="Trebuchet MS"/>
              </a:rPr>
              <a:t>L’année scolaire est découpée en deux semestres:</a:t>
            </a:r>
            <a:endParaRPr b="0" lang="fr-FR" sz="2400" strike="noStrike" u="none">
              <a:solidFill>
                <a:srgbClr val="000000"/>
              </a:solidFill>
              <a:effectLst/>
              <a:uFillTx/>
              <a:latin typeface="Calibri"/>
            </a:endParaRPr>
          </a:p>
          <a:p>
            <a:pPr defTabSz="457200">
              <a:lnSpc>
                <a:spcPct val="100000"/>
              </a:lnSpc>
            </a:pPr>
            <a:endParaRPr b="0" lang="fr-FR" sz="2400" strike="noStrike" u="none">
              <a:solidFill>
                <a:srgbClr val="000000"/>
              </a:solidFill>
              <a:effectLst/>
              <a:uFillTx/>
              <a:latin typeface="Calibri"/>
            </a:endParaRPr>
          </a:p>
          <a:p>
            <a:pPr indent="-216000" defTabSz="457200">
              <a:lnSpc>
                <a:spcPct val="100000"/>
              </a:lnSpc>
              <a:buClr>
                <a:srgbClr val="000000"/>
              </a:buClr>
              <a:buFont typeface="OpenSymbol"/>
              <a:buChar char="-"/>
            </a:pPr>
            <a:r>
              <a:rPr b="0" lang="fr-FR" sz="2400" strike="noStrike" u="none">
                <a:solidFill>
                  <a:schemeClr val="dk1"/>
                </a:solidFill>
                <a:effectLst/>
                <a:uFillTx/>
                <a:latin typeface="Trebuchet MS"/>
              </a:rPr>
              <a:t>1</a:t>
            </a:r>
            <a:r>
              <a:rPr b="0" lang="fr-FR" sz="2400" strike="noStrike" u="none" baseline="30000">
                <a:solidFill>
                  <a:schemeClr val="dk1"/>
                </a:solidFill>
                <a:effectLst/>
                <a:uFillTx/>
                <a:latin typeface="Trebuchet MS"/>
              </a:rPr>
              <a:t>er</a:t>
            </a:r>
            <a:r>
              <a:rPr b="0" lang="fr-FR" sz="2400" strike="noStrike" u="none">
                <a:solidFill>
                  <a:schemeClr val="dk1"/>
                </a:solidFill>
                <a:effectLst/>
                <a:uFillTx/>
                <a:latin typeface="Trebuchet MS"/>
              </a:rPr>
              <a:t> semestre du 01 septembre 2025 au 30 janvier 2026</a:t>
            </a:r>
            <a:endParaRPr b="0" lang="fr-FR" sz="2400" strike="noStrike" u="none">
              <a:solidFill>
                <a:srgbClr val="000000"/>
              </a:solidFill>
              <a:effectLst/>
              <a:uFillTx/>
              <a:latin typeface="Calibri"/>
            </a:endParaRPr>
          </a:p>
          <a:p>
            <a:pPr defTabSz="457200">
              <a:lnSpc>
                <a:spcPct val="100000"/>
              </a:lnSpc>
            </a:pPr>
            <a:endParaRPr b="0" lang="fr-FR" sz="2400" strike="noStrike" u="none">
              <a:solidFill>
                <a:srgbClr val="000000"/>
              </a:solidFill>
              <a:effectLst/>
              <a:uFillTx/>
              <a:latin typeface="Calibri"/>
            </a:endParaRPr>
          </a:p>
          <a:p>
            <a:pPr indent="-216000" defTabSz="457200">
              <a:lnSpc>
                <a:spcPct val="100000"/>
              </a:lnSpc>
              <a:buClr>
                <a:srgbClr val="000000"/>
              </a:buClr>
              <a:buFont typeface="OpenSymbol"/>
              <a:buChar char="-"/>
            </a:pPr>
            <a:r>
              <a:rPr b="0" lang="fr-FR" sz="2400" strike="noStrike" u="none">
                <a:solidFill>
                  <a:schemeClr val="dk1"/>
                </a:solidFill>
                <a:effectLst/>
                <a:uFillTx/>
                <a:latin typeface="Trebuchet MS"/>
              </a:rPr>
              <a:t>2</a:t>
            </a:r>
            <a:r>
              <a:rPr b="0" lang="fr-FR" sz="2400" strike="noStrike" u="none" baseline="30000">
                <a:solidFill>
                  <a:schemeClr val="dk1"/>
                </a:solidFill>
                <a:effectLst/>
                <a:uFillTx/>
                <a:latin typeface="Trebuchet MS"/>
              </a:rPr>
              <a:t>ème</a:t>
            </a:r>
            <a:r>
              <a:rPr b="0" lang="fr-FR" sz="2400" strike="noStrike" u="none">
                <a:solidFill>
                  <a:schemeClr val="dk1"/>
                </a:solidFill>
                <a:effectLst/>
                <a:uFillTx/>
                <a:latin typeface="Trebuchet MS"/>
              </a:rPr>
              <a:t> semestre du 31 janvier 2026 au 04 juillet 2026</a:t>
            </a:r>
            <a:endParaRPr b="0" lang="fr-FR" sz="2400" strike="noStrike" u="none">
              <a:solidFill>
                <a:srgbClr val="000000"/>
              </a:solidFill>
              <a:effectLst/>
              <a:uFillTx/>
              <a:latin typeface="Calibri"/>
            </a:endParaRPr>
          </a:p>
          <a:p>
            <a:pPr defTabSz="457200">
              <a:lnSpc>
                <a:spcPct val="100000"/>
              </a:lnSpc>
            </a:pPr>
            <a:endParaRPr b="0" lang="fr-FR" sz="2400" strike="noStrike" u="none">
              <a:solidFill>
                <a:srgbClr val="000000"/>
              </a:solidFill>
              <a:effectLst/>
              <a:uFillTx/>
              <a:latin typeface="Calibri"/>
            </a:endParaRPr>
          </a:p>
          <a:p>
            <a:pPr defTabSz="457200">
              <a:lnSpc>
                <a:spcPct val="100000"/>
              </a:lnSpc>
            </a:pPr>
            <a:r>
              <a:rPr b="0" lang="fr-FR" sz="2400" strike="noStrike" u="none">
                <a:solidFill>
                  <a:schemeClr val="dk1"/>
                </a:solidFill>
                <a:effectLst/>
                <a:uFillTx/>
                <a:latin typeface="Trebuchet MS"/>
              </a:rPr>
              <a:t>Des réunions de mi-semestre entre les professeurs de l’élève et ses parents, sont programmées durant la semaine du 03 au 09 novembre 2026.</a:t>
            </a:r>
            <a:endParaRPr b="0" lang="fr-FR" sz="2400" strike="noStrike" u="none">
              <a:solidFill>
                <a:srgbClr val="000000"/>
              </a:solidFill>
              <a:effectLst/>
              <a:uFillTx/>
              <a:latin typeface="Calibri"/>
            </a:endParaRPr>
          </a:p>
          <a:p>
            <a:pPr defTabSz="457200">
              <a:lnSpc>
                <a:spcPct val="100000"/>
              </a:lnSpc>
            </a:pPr>
            <a:endParaRPr b="0" lang="fr-FR" sz="2400" strike="noStrike" u="none">
              <a:solidFill>
                <a:srgbClr val="000000"/>
              </a:solidFill>
              <a:effectLst/>
              <a:uFillTx/>
              <a:latin typeface="Calibri"/>
            </a:endParaRPr>
          </a:p>
          <a:p>
            <a:pPr defTabSz="457200">
              <a:lnSpc>
                <a:spcPct val="100000"/>
              </a:lnSpc>
            </a:pPr>
            <a:r>
              <a:rPr b="0" lang="fr-FR" sz="2400" strike="noStrike" u="none">
                <a:solidFill>
                  <a:schemeClr val="dk1"/>
                </a:solidFill>
                <a:effectLst/>
                <a:uFillTx/>
                <a:latin typeface="Trebuchet MS"/>
              </a:rPr>
              <a:t>Des dates à retenir: </a:t>
            </a:r>
            <a:endParaRPr b="0" lang="fr-FR" sz="2400" strike="noStrike" u="none">
              <a:solidFill>
                <a:srgbClr val="000000"/>
              </a:solidFill>
              <a:effectLst/>
              <a:uFillTx/>
              <a:latin typeface="Calibri"/>
            </a:endParaRPr>
          </a:p>
          <a:p>
            <a:pPr defTabSz="457200">
              <a:lnSpc>
                <a:spcPct val="100000"/>
              </a:lnSpc>
            </a:pPr>
            <a:r>
              <a:rPr b="0" lang="fr-FR" sz="2400" strike="noStrike" u="none">
                <a:solidFill>
                  <a:schemeClr val="dk1"/>
                </a:solidFill>
                <a:effectLst/>
                <a:uFillTx/>
                <a:latin typeface="Trebuchet MS"/>
              </a:rPr>
              <a:t>Jeudi 06 et vendredi 07 novembre : journées de lutte contre le harcèlement</a:t>
            </a:r>
            <a:endParaRPr b="0" lang="fr-FR" sz="2400" strike="noStrike" u="none">
              <a:solidFill>
                <a:srgbClr val="000000"/>
              </a:solidFill>
              <a:effectLst/>
              <a:uFillTx/>
              <a:latin typeface="Calibri"/>
            </a:endParaRPr>
          </a:p>
          <a:p>
            <a:pPr defTabSz="457200">
              <a:lnSpc>
                <a:spcPct val="100000"/>
              </a:lnSpc>
            </a:pPr>
            <a:endParaRPr b="0" lang="fr-FR" sz="2400" strike="noStrike" u="none">
              <a:solidFill>
                <a:srgbClr val="000000"/>
              </a:solidFill>
              <a:effectLst/>
              <a:uFillTx/>
              <a:latin typeface="Calibri"/>
            </a:endParaRPr>
          </a:p>
          <a:p>
            <a:pPr defTabSz="457200">
              <a:lnSpc>
                <a:spcPct val="100000"/>
              </a:lnSpc>
            </a:pPr>
            <a:endParaRPr b="0" lang="fr-FR" sz="1800" strike="noStrike" u="none">
              <a:solidFill>
                <a:srgbClr val="000000"/>
              </a:solidFill>
              <a:effectLst/>
              <a:uFillTx/>
              <a:latin typeface="Calibri"/>
            </a:endParaRPr>
          </a:p>
        </p:txBody>
      </p:sp>
    </p:spTree>
  </p:cSld>
  <mc:AlternateContent>
    <mc:Choice Requires="p14">
      <p:transition spd="slow" p14:dur="2000"/>
    </mc:Choice>
    <mc:Fallback>
      <p:transition spd="slow"/>
    </mc:Fallback>
  </mc:AlternateContent>
</p:sld>
</file>

<file path=ppt/slides/slide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03" name="PlaceHolder 1"/>
          <p:cNvSpPr>
            <a:spLocks noGrp="1"/>
          </p:cNvSpPr>
          <p:nvPr>
            <p:ph type="title"/>
          </p:nvPr>
        </p:nvSpPr>
        <p:spPr>
          <a:xfrm>
            <a:off x="677160" y="609480"/>
            <a:ext cx="8908200" cy="1320480"/>
          </a:xfrm>
          <a:prstGeom prst="rect">
            <a:avLst/>
          </a:prstGeom>
          <a:noFill/>
          <a:ln w="0">
            <a:noFill/>
          </a:ln>
        </p:spPr>
        <p:txBody>
          <a:bodyPr lIns="91440" rIns="91440" tIns="45720" bIns="45720" anchor="t">
            <a:normAutofit fontScale="92500" lnSpcReduction="9999"/>
          </a:bodyPr>
          <a:p>
            <a:pPr indent="0" defTabSz="457200">
              <a:lnSpc>
                <a:spcPct val="100000"/>
              </a:lnSpc>
              <a:buNone/>
            </a:pPr>
            <a:r>
              <a:rPr b="0" lang="fr-FR" sz="3600" strike="noStrike" u="none">
                <a:solidFill>
                  <a:schemeClr val="accent1"/>
                </a:solidFill>
                <a:effectLst/>
                <a:uFillTx/>
                <a:latin typeface="Trebuchet MS"/>
              </a:rPr>
              <a:t>Le livret de parcours inclusif  ( LPI ) pour gérer les besoins particuliers: PAP, PAI, PPS….</a:t>
            </a:r>
            <a:endParaRPr b="0" lang="en-US" sz="3600" strike="noStrike" u="none">
              <a:solidFill>
                <a:schemeClr val="dk1"/>
              </a:solidFill>
              <a:effectLst/>
              <a:uFillTx/>
              <a:latin typeface="Trebuchet MS"/>
            </a:endParaRPr>
          </a:p>
        </p:txBody>
      </p:sp>
      <p:sp>
        <p:nvSpPr>
          <p:cNvPr id="304" name="ZoneTexte 4"/>
          <p:cNvSpPr/>
          <p:nvPr/>
        </p:nvSpPr>
        <p:spPr>
          <a:xfrm>
            <a:off x="563760" y="1930320"/>
            <a:ext cx="9372240" cy="4524120"/>
          </a:xfrm>
          <a:prstGeom prst="rect">
            <a:avLst/>
          </a:prstGeom>
          <a:noFill/>
          <a:ln w="0">
            <a:noFill/>
          </a:ln>
        </p:spPr>
        <p:style>
          <a:lnRef idx="0"/>
          <a:fillRef idx="0"/>
          <a:effectRef idx="0"/>
          <a:fontRef idx="minor"/>
        </p:style>
        <p:txBody>
          <a:bodyPr lIns="90000" rIns="90000" tIns="45000" bIns="45000" anchor="t">
            <a:spAutoFit/>
          </a:bodyPr>
          <a:p>
            <a:pPr defTabSz="457200">
              <a:lnSpc>
                <a:spcPct val="100000"/>
              </a:lnSpc>
            </a:pPr>
            <a:r>
              <a:rPr b="0" lang="fr-FR" sz="1800" strike="noStrike" u="none">
                <a:solidFill>
                  <a:schemeClr val="dk1"/>
                </a:solidFill>
                <a:effectLst/>
                <a:uFillTx/>
                <a:latin typeface="Trebuchet MS"/>
              </a:rPr>
              <a:t>Le livret de parcours inclusif est une application en cours d’installation dans tous les collèges et lycées. Il permet aux équipes éducatives de proposer des réponses pédagogiques aux besoins éducatifs particuliers des élèves, et ceci, avant la mise en œuvre ou dans le cadre de la mise en œuvre d’un programme personnalisé de réussite éducative (PPRE), d’un plan d’accompagnement personnalisé (PAP), d’un projet d’accueil individualisé (PAI) ou d’un projet personnalisé de scolarisation (PPS). </a:t>
            </a:r>
            <a:endParaRPr b="0" lang="fr-FR" sz="1800" strike="noStrike" u="none">
              <a:solidFill>
                <a:srgbClr val="000000"/>
              </a:solidFill>
              <a:effectLst/>
              <a:uFillTx/>
              <a:latin typeface="Calibri"/>
            </a:endParaRPr>
          </a:p>
          <a:p>
            <a:pPr defTabSz="457200">
              <a:lnSpc>
                <a:spcPct val="100000"/>
              </a:lnSpc>
            </a:pPr>
            <a:endParaRPr b="0" lang="fr-FR" sz="1800" strike="noStrike" u="none">
              <a:solidFill>
                <a:srgbClr val="000000"/>
              </a:solidFill>
              <a:effectLst/>
              <a:uFillTx/>
              <a:latin typeface="Calibri"/>
            </a:endParaRPr>
          </a:p>
          <a:p>
            <a:pPr defTabSz="457200">
              <a:lnSpc>
                <a:spcPct val="100000"/>
              </a:lnSpc>
            </a:pPr>
            <a:r>
              <a:rPr b="0" lang="fr-FR" sz="1800" strike="noStrike" u="none">
                <a:solidFill>
                  <a:schemeClr val="dk1"/>
                </a:solidFill>
                <a:effectLst/>
                <a:uFillTx/>
                <a:latin typeface="Trebuchet MS"/>
              </a:rPr>
              <a:t>Il permet:</a:t>
            </a:r>
            <a:endParaRPr b="0" lang="fr-FR" sz="1800" strike="noStrike" u="none">
              <a:solidFill>
                <a:srgbClr val="000000"/>
              </a:solidFill>
              <a:effectLst/>
              <a:uFillTx/>
              <a:latin typeface="Calibri"/>
            </a:endParaRPr>
          </a:p>
          <a:p>
            <a:pPr defTabSz="457200">
              <a:lnSpc>
                <a:spcPct val="100000"/>
              </a:lnSpc>
            </a:pPr>
            <a:r>
              <a:rPr b="0" lang="fr-FR" sz="1800" strike="noStrike" u="none">
                <a:solidFill>
                  <a:schemeClr val="dk1"/>
                </a:solidFill>
                <a:effectLst/>
                <a:uFillTx/>
                <a:latin typeface="Trebuchet MS"/>
              </a:rPr>
              <a:t>       la mise en place rapide et effective des aménagements et adaptations, dès l’identification d’un besoin éducatif particulier </a:t>
            </a:r>
            <a:endParaRPr b="0" lang="fr-FR" sz="1800" strike="noStrike" u="none">
              <a:solidFill>
                <a:srgbClr val="000000"/>
              </a:solidFill>
              <a:effectLst/>
              <a:uFillTx/>
              <a:latin typeface="Calibri"/>
            </a:endParaRPr>
          </a:p>
          <a:p>
            <a:pPr defTabSz="457200">
              <a:lnSpc>
                <a:spcPct val="100000"/>
              </a:lnSpc>
            </a:pPr>
            <a:r>
              <a:rPr b="0" lang="fr-FR" sz="1800" strike="noStrike" u="none">
                <a:solidFill>
                  <a:schemeClr val="dk1"/>
                </a:solidFill>
                <a:effectLst/>
                <a:uFillTx/>
                <a:latin typeface="Trebuchet MS"/>
              </a:rPr>
              <a:t>       la simplification des procédures de renseignement et d'édition des plans et projets par l’équipe pédagogique (programme personnalisé de réussite éducative - PPRE -, plan d’accompagnement personnalisé - PAP -, guide d'évaluation des besoins de compensation en matière de scolarisation (GEVA-Sco première demande) document de mise en œuvre du projet personnalisé de scolarisation - MOPPS)</a:t>
            </a:r>
            <a:endParaRPr b="0" lang="fr-FR" sz="1800" strike="noStrike" u="none">
              <a:solidFill>
                <a:srgbClr val="000000"/>
              </a:solidFill>
              <a:effectLst/>
              <a:uFillTx/>
              <a:latin typeface="Calibri"/>
            </a:endParaRPr>
          </a:p>
          <a:p>
            <a:pPr defTabSz="457200">
              <a:lnSpc>
                <a:spcPct val="100000"/>
              </a:lnSpc>
            </a:pPr>
            <a:endParaRPr b="0" lang="fr-FR" sz="1800" strike="noStrike" u="none">
              <a:solidFill>
                <a:srgbClr val="000000"/>
              </a:solidFill>
              <a:effectLst/>
              <a:uFillTx/>
              <a:latin typeface="Calibri"/>
            </a:endParaRPr>
          </a:p>
        </p:txBody>
      </p:sp>
    </p:spTree>
  </p:cSld>
  <mc:AlternateContent>
    <mc:Choice Requires="p14">
      <p:transition spd="slow" p14:dur="2000"/>
    </mc:Choice>
    <mc:Fallback>
      <p:transition spd="slow"/>
    </mc:Fallback>
  </mc:AlternateContent>
</p:sld>
</file>

<file path=ppt/slides/slide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05" name="PlaceHolder 1"/>
          <p:cNvSpPr>
            <a:spLocks noGrp="1"/>
          </p:cNvSpPr>
          <p:nvPr>
            <p:ph type="title"/>
          </p:nvPr>
        </p:nvSpPr>
        <p:spPr>
          <a:xfrm>
            <a:off x="677160" y="609480"/>
            <a:ext cx="8596440" cy="853200"/>
          </a:xfrm>
          <a:prstGeom prst="rect">
            <a:avLst/>
          </a:prstGeom>
          <a:noFill/>
          <a:ln w="0">
            <a:noFill/>
          </a:ln>
        </p:spPr>
        <p:txBody>
          <a:bodyPr lIns="91440" rIns="91440" tIns="45720" bIns="45720" anchor="t">
            <a:noAutofit/>
          </a:bodyPr>
          <a:p>
            <a:pPr indent="0" defTabSz="457200">
              <a:lnSpc>
                <a:spcPct val="100000"/>
              </a:lnSpc>
              <a:buNone/>
            </a:pPr>
            <a:r>
              <a:rPr b="0" lang="fr-FR" sz="3600" strike="noStrike" u="none">
                <a:solidFill>
                  <a:schemeClr val="accent1"/>
                </a:solidFill>
                <a:effectLst/>
                <a:uFillTx/>
                <a:latin typeface="Trebuchet MS"/>
              </a:rPr>
              <a:t>Personnel médico-social</a:t>
            </a:r>
            <a:endParaRPr b="0" lang="en-US" sz="3600" strike="noStrike" u="none">
              <a:solidFill>
                <a:schemeClr val="dk1"/>
              </a:solidFill>
              <a:effectLst/>
              <a:uFillTx/>
              <a:latin typeface="Trebuchet MS"/>
            </a:endParaRPr>
          </a:p>
        </p:txBody>
      </p:sp>
      <p:graphicFrame>
        <p:nvGraphicFramePr>
          <p:cNvPr id="306" name="Tableau 3"/>
          <p:cNvGraphicFramePr/>
          <p:nvPr/>
        </p:nvGraphicFramePr>
        <p:xfrm>
          <a:off x="296280" y="1463040"/>
          <a:ext cx="10554120" cy="4573440"/>
        </p:xfrm>
        <a:graphic>
          <a:graphicData uri="http://schemas.openxmlformats.org/drawingml/2006/table">
            <a:tbl>
              <a:tblPr/>
              <a:tblGrid>
                <a:gridCol w="3517920"/>
                <a:gridCol w="3517920"/>
                <a:gridCol w="3517920"/>
              </a:tblGrid>
              <a:tr h="370800">
                <a:tc>
                  <a:txBody>
                    <a:bodyPr anchor="t">
                      <a:noAutofit/>
                    </a:bodyPr>
                    <a:p>
                      <a:endParaRPr b="1" lang="fr-FR" sz="2400" strike="noStrike" u="none">
                        <a:solidFill>
                          <a:schemeClr val="lt1"/>
                        </a:solidFill>
                        <a:effectLst/>
                        <a:uFillTx/>
                        <a:latin typeface="Trebuchet MS"/>
                      </a:endParaRPr>
                    </a:p>
                  </a:txBody>
                  <a:tcPr anchor="t" marL="91440" marR="91440" marT="45720" marB="45720">
                    <a:lnL w="12240">
                      <a:solidFill>
                        <a:srgbClr val="ffffff"/>
                      </a:solidFill>
                      <a:prstDash val="solid"/>
                    </a:lnL>
                    <a:lnR w="12240">
                      <a:solidFill>
                        <a:srgbClr val="ffffff"/>
                      </a:solidFill>
                      <a:prstDash val="solid"/>
                    </a:lnR>
                    <a:lnT w="12240">
                      <a:solidFill>
                        <a:srgbClr val="ffffff"/>
                      </a:solidFill>
                      <a:prstDash val="solid"/>
                    </a:lnT>
                    <a:lnB w="38160">
                      <a:solidFill>
                        <a:srgbClr val="ffffff"/>
                      </a:solidFill>
                      <a:prstDash val="solid"/>
                    </a:lnB>
                    <a:solidFill>
                      <a:schemeClr val="accent1"/>
                    </a:solidFill>
                  </a:tcPr>
                </a:tc>
                <a:tc>
                  <a:txBody>
                    <a:bodyPr anchor="t">
                      <a:noAutofit/>
                    </a:bodyPr>
                    <a:p>
                      <a:pPr algn="ctr" defTabSz="457200">
                        <a:lnSpc>
                          <a:spcPct val="100000"/>
                        </a:lnSpc>
                      </a:pPr>
                      <a:r>
                        <a:rPr b="1" lang="fr-FR" sz="2400" strike="noStrike" u="none">
                          <a:solidFill>
                            <a:schemeClr val="lt1"/>
                          </a:solidFill>
                          <a:effectLst/>
                          <a:uFillTx/>
                          <a:latin typeface="Trebuchet MS"/>
                        </a:rPr>
                        <a:t>Fonction</a:t>
                      </a:r>
                      <a:endParaRPr b="0" lang="fr-FR" sz="2400" strike="noStrike" u="none">
                        <a:solidFill>
                          <a:srgbClr val="000000"/>
                        </a:solidFill>
                        <a:effectLst/>
                        <a:uFillTx/>
                        <a:latin typeface="Calibri"/>
                      </a:endParaRPr>
                    </a:p>
                  </a:txBody>
                  <a:tcPr anchor="t" marL="91440" marR="91440" marT="45720" marB="45720">
                    <a:lnL w="12240">
                      <a:solidFill>
                        <a:srgbClr val="ffffff"/>
                      </a:solidFill>
                      <a:prstDash val="solid"/>
                    </a:lnL>
                    <a:lnR w="12240">
                      <a:solidFill>
                        <a:srgbClr val="ffffff"/>
                      </a:solidFill>
                      <a:prstDash val="solid"/>
                    </a:lnR>
                    <a:lnT w="12240">
                      <a:solidFill>
                        <a:srgbClr val="ffffff"/>
                      </a:solidFill>
                      <a:prstDash val="solid"/>
                    </a:lnT>
                    <a:lnB w="38160">
                      <a:solidFill>
                        <a:srgbClr val="ffffff"/>
                      </a:solidFill>
                      <a:prstDash val="solid"/>
                    </a:lnB>
                    <a:solidFill>
                      <a:schemeClr val="accent1"/>
                    </a:solidFill>
                  </a:tcPr>
                </a:tc>
                <a:tc>
                  <a:txBody>
                    <a:bodyPr anchor="t">
                      <a:noAutofit/>
                    </a:bodyPr>
                    <a:p>
                      <a:pPr algn="ctr" defTabSz="457200">
                        <a:lnSpc>
                          <a:spcPct val="100000"/>
                        </a:lnSpc>
                      </a:pPr>
                      <a:r>
                        <a:rPr b="1" lang="fr-FR" sz="2400" strike="noStrike" u="none">
                          <a:solidFill>
                            <a:schemeClr val="lt1"/>
                          </a:solidFill>
                          <a:effectLst/>
                          <a:uFillTx/>
                          <a:latin typeface="Trebuchet MS"/>
                        </a:rPr>
                        <a:t>Jours de présence au collège</a:t>
                      </a:r>
                      <a:endParaRPr b="0" lang="fr-FR" sz="2400" strike="noStrike" u="none">
                        <a:solidFill>
                          <a:srgbClr val="000000"/>
                        </a:solidFill>
                        <a:effectLst/>
                        <a:uFillTx/>
                        <a:latin typeface="Calibri"/>
                      </a:endParaRPr>
                    </a:p>
                  </a:txBody>
                  <a:tcPr anchor="t" marL="91440" marR="91440" marT="45720" marB="45720">
                    <a:lnL w="12240">
                      <a:solidFill>
                        <a:srgbClr val="ffffff"/>
                      </a:solidFill>
                      <a:prstDash val="solid"/>
                    </a:lnL>
                    <a:lnR w="12240">
                      <a:solidFill>
                        <a:srgbClr val="ffffff"/>
                      </a:solidFill>
                      <a:prstDash val="solid"/>
                    </a:lnR>
                    <a:lnT w="12240">
                      <a:solidFill>
                        <a:srgbClr val="ffffff"/>
                      </a:solidFill>
                      <a:prstDash val="solid"/>
                    </a:lnT>
                    <a:lnB w="38160">
                      <a:solidFill>
                        <a:srgbClr val="ffffff"/>
                      </a:solidFill>
                      <a:prstDash val="solid"/>
                    </a:lnB>
                    <a:solidFill>
                      <a:schemeClr val="accent1"/>
                    </a:solidFill>
                  </a:tcPr>
                </a:tc>
              </a:tr>
              <a:tr h="370800">
                <a:tc>
                  <a:txBody>
                    <a:bodyPr anchor="t">
                      <a:noAutofit/>
                    </a:bodyPr>
                    <a:p>
                      <a:pPr defTabSz="457200">
                        <a:lnSpc>
                          <a:spcPct val="100000"/>
                        </a:lnSpc>
                      </a:pPr>
                      <a:r>
                        <a:rPr b="0" lang="fr-FR" sz="2400" strike="noStrike" u="none">
                          <a:solidFill>
                            <a:schemeClr val="dk1"/>
                          </a:solidFill>
                          <a:effectLst/>
                          <a:uFillTx/>
                          <a:latin typeface="Trebuchet MS"/>
                        </a:rPr>
                        <a:t>Mme Tissandier</a:t>
                      </a:r>
                      <a:endParaRPr b="0" lang="fr-FR" sz="2400" strike="noStrike" u="none">
                        <a:solidFill>
                          <a:srgbClr val="000000"/>
                        </a:solidFill>
                        <a:effectLst/>
                        <a:uFillTx/>
                        <a:latin typeface="Calibri"/>
                      </a:endParaRPr>
                    </a:p>
                  </a:txBody>
                  <a:tcPr anchor="t" marL="91440" marR="91440" marT="45720" marB="4572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40000"/>
                      </a:schemeClr>
                    </a:solidFill>
                  </a:tcPr>
                </a:tc>
                <a:tc>
                  <a:txBody>
                    <a:bodyPr anchor="t">
                      <a:noAutofit/>
                    </a:bodyPr>
                    <a:p>
                      <a:pPr defTabSz="457200">
                        <a:lnSpc>
                          <a:spcPct val="100000"/>
                        </a:lnSpc>
                      </a:pPr>
                      <a:r>
                        <a:rPr b="0" lang="fr-FR" sz="2400" strike="noStrike" u="none">
                          <a:solidFill>
                            <a:schemeClr val="dk1"/>
                          </a:solidFill>
                          <a:effectLst/>
                          <a:uFillTx/>
                          <a:latin typeface="Trebuchet MS"/>
                        </a:rPr>
                        <a:t>Infirmière</a:t>
                      </a:r>
                      <a:endParaRPr b="0" lang="fr-FR" sz="2400" strike="noStrike" u="none">
                        <a:solidFill>
                          <a:srgbClr val="000000"/>
                        </a:solidFill>
                        <a:effectLst/>
                        <a:uFillTx/>
                        <a:latin typeface="Calibri"/>
                      </a:endParaRPr>
                    </a:p>
                  </a:txBody>
                  <a:tcPr anchor="t" marL="91440" marR="91440" marT="45720" marB="4572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40000"/>
                      </a:schemeClr>
                    </a:solidFill>
                  </a:tcPr>
                </a:tc>
                <a:tc>
                  <a:txBody>
                    <a:bodyPr anchor="t">
                      <a:noAutofit/>
                    </a:bodyPr>
                    <a:p>
                      <a:pPr defTabSz="457200">
                        <a:lnSpc>
                          <a:spcPct val="100000"/>
                        </a:lnSpc>
                      </a:pPr>
                      <a:r>
                        <a:rPr b="0" lang="fr-FR" sz="2400" strike="noStrike" u="none">
                          <a:solidFill>
                            <a:schemeClr val="dk1"/>
                          </a:solidFill>
                          <a:effectLst/>
                          <a:uFillTx/>
                          <a:latin typeface="Trebuchet MS"/>
                        </a:rPr>
                        <a:t>Lundi de 8h à 17h</a:t>
                      </a:r>
                      <a:endParaRPr b="0" lang="fr-FR" sz="2400" strike="noStrike" u="none">
                        <a:solidFill>
                          <a:srgbClr val="000000"/>
                        </a:solidFill>
                        <a:effectLst/>
                        <a:uFillTx/>
                        <a:latin typeface="Calibri"/>
                      </a:endParaRPr>
                    </a:p>
                    <a:p>
                      <a:pPr defTabSz="457200">
                        <a:lnSpc>
                          <a:spcPct val="100000"/>
                        </a:lnSpc>
                      </a:pPr>
                      <a:r>
                        <a:rPr b="0" lang="fr-FR" sz="2400" strike="noStrike" u="none">
                          <a:solidFill>
                            <a:schemeClr val="dk1"/>
                          </a:solidFill>
                          <a:effectLst/>
                          <a:uFillTx/>
                          <a:latin typeface="Trebuchet MS"/>
                        </a:rPr>
                        <a:t>Jeudi de 8h à 17h</a:t>
                      </a:r>
                      <a:endParaRPr b="0" lang="fr-FR" sz="2400" strike="noStrike" u="none">
                        <a:solidFill>
                          <a:srgbClr val="000000"/>
                        </a:solidFill>
                        <a:effectLst/>
                        <a:uFillTx/>
                        <a:latin typeface="Calibri"/>
                      </a:endParaRPr>
                    </a:p>
                  </a:txBody>
                  <a:tcPr anchor="t" marL="91440" marR="91440" marT="45720" marB="4572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40000"/>
                      </a:schemeClr>
                    </a:solidFill>
                  </a:tcPr>
                </a:tc>
              </a:tr>
              <a:tr h="370800">
                <a:tc>
                  <a:txBody>
                    <a:bodyPr anchor="t">
                      <a:noAutofit/>
                    </a:bodyPr>
                    <a:p>
                      <a:pPr defTabSz="457200">
                        <a:lnSpc>
                          <a:spcPct val="100000"/>
                        </a:lnSpc>
                      </a:pPr>
                      <a:r>
                        <a:rPr b="0" lang="fr-FR" sz="2400" strike="noStrike" u="none">
                          <a:solidFill>
                            <a:schemeClr val="dk1"/>
                          </a:solidFill>
                          <a:effectLst/>
                          <a:uFillTx/>
                          <a:latin typeface="Trebuchet MS"/>
                        </a:rPr>
                        <a:t>Mme Brossier </a:t>
                      </a:r>
                      <a:endParaRPr b="0" lang="fr-FR" sz="2400" strike="noStrike" u="none">
                        <a:solidFill>
                          <a:srgbClr val="000000"/>
                        </a:solidFill>
                        <a:effectLst/>
                        <a:uFillTx/>
                        <a:latin typeface="Calibri"/>
                      </a:endParaRPr>
                    </a:p>
                  </a:txBody>
                  <a:tcPr anchor="t" marL="91440" marR="91440" marT="45720" marB="4572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t">
                      <a:noAutofit/>
                    </a:bodyPr>
                    <a:p>
                      <a:pPr defTabSz="457200">
                        <a:lnSpc>
                          <a:spcPct val="100000"/>
                        </a:lnSpc>
                      </a:pPr>
                      <a:r>
                        <a:rPr b="0" lang="fr-FR" sz="2400" strike="noStrike" u="none">
                          <a:solidFill>
                            <a:schemeClr val="dk1"/>
                          </a:solidFill>
                          <a:effectLst/>
                          <a:uFillTx/>
                          <a:latin typeface="Trebuchet MS"/>
                        </a:rPr>
                        <a:t>Assistante sociale</a:t>
                      </a:r>
                      <a:endParaRPr b="0" lang="fr-FR" sz="2400" strike="noStrike" u="none">
                        <a:solidFill>
                          <a:srgbClr val="000000"/>
                        </a:solidFill>
                        <a:effectLst/>
                        <a:uFillTx/>
                        <a:latin typeface="Calibri"/>
                      </a:endParaRPr>
                    </a:p>
                  </a:txBody>
                  <a:tcPr anchor="t" marL="91440" marR="91440" marT="45720" marB="4572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t">
                      <a:noAutofit/>
                    </a:bodyPr>
                    <a:p>
                      <a:pPr defTabSz="457200">
                        <a:lnSpc>
                          <a:spcPct val="100000"/>
                        </a:lnSpc>
                      </a:pPr>
                      <a:r>
                        <a:rPr b="0" lang="fr-FR" sz="2400" strike="noStrike" u="none">
                          <a:solidFill>
                            <a:schemeClr val="dk1"/>
                          </a:solidFill>
                          <a:effectLst/>
                          <a:uFillTx/>
                          <a:latin typeface="Trebuchet MS"/>
                        </a:rPr>
                        <a:t>Lundi toute la journée</a:t>
                      </a:r>
                      <a:endParaRPr b="0" lang="fr-FR" sz="2400" strike="noStrike" u="none">
                        <a:solidFill>
                          <a:srgbClr val="000000"/>
                        </a:solidFill>
                        <a:effectLst/>
                        <a:uFillTx/>
                        <a:latin typeface="Calibri"/>
                      </a:endParaRPr>
                    </a:p>
                    <a:p>
                      <a:pPr defTabSz="457200">
                        <a:lnSpc>
                          <a:spcPct val="100000"/>
                        </a:lnSpc>
                      </a:pPr>
                      <a:r>
                        <a:rPr b="0" lang="fr-FR" sz="2400" strike="noStrike" u="none">
                          <a:solidFill>
                            <a:schemeClr val="dk1"/>
                          </a:solidFill>
                          <a:effectLst/>
                          <a:uFillTx/>
                          <a:latin typeface="Trebuchet MS"/>
                        </a:rPr>
                        <a:t>Mercredi matin</a:t>
                      </a:r>
                      <a:endParaRPr b="0" lang="fr-FR" sz="2400" strike="noStrike" u="none">
                        <a:solidFill>
                          <a:srgbClr val="000000"/>
                        </a:solidFill>
                        <a:effectLst/>
                        <a:uFillTx/>
                        <a:latin typeface="Calibri"/>
                      </a:endParaRPr>
                    </a:p>
                    <a:p>
                      <a:pPr defTabSz="457200">
                        <a:lnSpc>
                          <a:spcPct val="100000"/>
                        </a:lnSpc>
                      </a:pPr>
                      <a:r>
                        <a:rPr b="0" lang="fr-FR" sz="2400" strike="noStrike" u="none">
                          <a:solidFill>
                            <a:schemeClr val="dk1"/>
                          </a:solidFill>
                          <a:effectLst/>
                          <a:uFillTx/>
                          <a:latin typeface="Trebuchet MS"/>
                        </a:rPr>
                        <a:t>Jeudi après-midi</a:t>
                      </a:r>
                      <a:endParaRPr b="0" lang="fr-FR" sz="2400" strike="noStrike" u="none">
                        <a:solidFill>
                          <a:srgbClr val="000000"/>
                        </a:solidFill>
                        <a:effectLst/>
                        <a:uFillTx/>
                        <a:latin typeface="Calibri"/>
                      </a:endParaRPr>
                    </a:p>
                  </a:txBody>
                  <a:tcPr anchor="t" marL="91440" marR="91440" marT="45720" marB="4572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r>
              <a:tr h="370800">
                <a:tc>
                  <a:txBody>
                    <a:bodyPr anchor="t">
                      <a:noAutofit/>
                    </a:bodyPr>
                    <a:p>
                      <a:pPr defTabSz="457200">
                        <a:lnSpc>
                          <a:spcPct val="100000"/>
                        </a:lnSpc>
                      </a:pPr>
                      <a:r>
                        <a:rPr b="0" lang="fr-FR" sz="2400" strike="noStrike" u="none">
                          <a:solidFill>
                            <a:schemeClr val="dk1"/>
                          </a:solidFill>
                          <a:effectLst/>
                          <a:uFillTx/>
                          <a:latin typeface="Trebuchet MS"/>
                        </a:rPr>
                        <a:t>Mme Chartier</a:t>
                      </a:r>
                      <a:endParaRPr b="0" lang="fr-FR" sz="2400" strike="noStrike" u="none">
                        <a:solidFill>
                          <a:srgbClr val="000000"/>
                        </a:solidFill>
                        <a:effectLst/>
                        <a:uFillTx/>
                        <a:latin typeface="Calibri"/>
                      </a:endParaRPr>
                    </a:p>
                  </a:txBody>
                  <a:tcPr anchor="t" marL="91440" marR="91440" marT="45720" marB="4572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40000"/>
                      </a:schemeClr>
                    </a:solidFill>
                  </a:tcPr>
                </a:tc>
                <a:tc>
                  <a:txBody>
                    <a:bodyPr anchor="t">
                      <a:noAutofit/>
                    </a:bodyPr>
                    <a:p>
                      <a:pPr defTabSz="457200">
                        <a:lnSpc>
                          <a:spcPct val="100000"/>
                        </a:lnSpc>
                      </a:pPr>
                      <a:r>
                        <a:rPr b="0" lang="fr-FR" sz="2400" strike="noStrike" u="none">
                          <a:solidFill>
                            <a:schemeClr val="dk1"/>
                          </a:solidFill>
                          <a:effectLst/>
                          <a:uFillTx/>
                          <a:latin typeface="Trebuchet MS"/>
                        </a:rPr>
                        <a:t>Psychologue de l’Education Nationale </a:t>
                      </a:r>
                      <a:endParaRPr b="0" lang="fr-FR" sz="2400" strike="noStrike" u="none">
                        <a:solidFill>
                          <a:srgbClr val="000000"/>
                        </a:solidFill>
                        <a:effectLst/>
                        <a:uFillTx/>
                        <a:latin typeface="Calibri"/>
                      </a:endParaRPr>
                    </a:p>
                    <a:p>
                      <a:pPr defTabSz="457200">
                        <a:lnSpc>
                          <a:spcPct val="100000"/>
                        </a:lnSpc>
                      </a:pPr>
                      <a:r>
                        <a:rPr b="0" lang="fr-FR" sz="2400" strike="noStrike" u="none">
                          <a:solidFill>
                            <a:schemeClr val="dk1"/>
                          </a:solidFill>
                          <a:effectLst/>
                          <a:uFillTx/>
                          <a:latin typeface="Trebuchet MS"/>
                        </a:rPr>
                        <a:t>( PsyEN )</a:t>
                      </a:r>
                      <a:endParaRPr b="0" lang="fr-FR" sz="2400" strike="noStrike" u="none">
                        <a:solidFill>
                          <a:srgbClr val="000000"/>
                        </a:solidFill>
                        <a:effectLst/>
                        <a:uFillTx/>
                        <a:latin typeface="Calibri"/>
                      </a:endParaRPr>
                    </a:p>
                  </a:txBody>
                  <a:tcPr anchor="t" marL="91440" marR="91440" marT="45720" marB="4572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40000"/>
                      </a:schemeClr>
                    </a:solidFill>
                  </a:tcPr>
                </a:tc>
                <a:tc>
                  <a:txBody>
                    <a:bodyPr anchor="t">
                      <a:noAutofit/>
                    </a:bodyPr>
                    <a:p>
                      <a:pPr defTabSz="457200">
                        <a:lnSpc>
                          <a:spcPct val="100000"/>
                        </a:lnSpc>
                      </a:pPr>
                      <a:r>
                        <a:rPr b="0" lang="fr-FR" sz="2400" strike="noStrike" u="none">
                          <a:solidFill>
                            <a:schemeClr val="dk1"/>
                          </a:solidFill>
                          <a:effectLst/>
                          <a:uFillTx/>
                          <a:latin typeface="Trebuchet MS"/>
                        </a:rPr>
                        <a:t>Lundi de 14h à 17h </a:t>
                      </a:r>
                      <a:endParaRPr b="0" lang="fr-FR" sz="2400" strike="noStrike" u="none">
                        <a:solidFill>
                          <a:srgbClr val="000000"/>
                        </a:solidFill>
                        <a:effectLst/>
                        <a:uFillTx/>
                        <a:latin typeface="Calibri"/>
                      </a:endParaRPr>
                    </a:p>
                    <a:p>
                      <a:pPr defTabSz="457200">
                        <a:lnSpc>
                          <a:spcPct val="100000"/>
                        </a:lnSpc>
                      </a:pPr>
                      <a:r>
                        <a:rPr b="0" lang="fr-FR" sz="2400" strike="noStrike" u="none">
                          <a:solidFill>
                            <a:schemeClr val="dk1"/>
                          </a:solidFill>
                          <a:effectLst/>
                          <a:uFillTx/>
                          <a:latin typeface="Trebuchet MS"/>
                        </a:rPr>
                        <a:t>( semaines impaires )</a:t>
                      </a:r>
                      <a:endParaRPr b="0" lang="fr-FR" sz="2400" strike="noStrike" u="none">
                        <a:solidFill>
                          <a:srgbClr val="000000"/>
                        </a:solidFill>
                        <a:effectLst/>
                        <a:uFillTx/>
                        <a:latin typeface="Calibri"/>
                      </a:endParaRPr>
                    </a:p>
                    <a:p>
                      <a:pPr defTabSz="457200">
                        <a:lnSpc>
                          <a:spcPct val="100000"/>
                        </a:lnSpc>
                      </a:pPr>
                      <a:r>
                        <a:rPr b="0" lang="fr-FR" sz="2400" strike="noStrike" u="none">
                          <a:solidFill>
                            <a:schemeClr val="dk1"/>
                          </a:solidFill>
                          <a:effectLst/>
                          <a:uFillTx/>
                          <a:latin typeface="Trebuchet MS"/>
                        </a:rPr>
                        <a:t>Jeudi de 8h à 17h</a:t>
                      </a:r>
                      <a:endParaRPr b="0" lang="fr-FR" sz="2400" strike="noStrike" u="none">
                        <a:solidFill>
                          <a:srgbClr val="000000"/>
                        </a:solidFill>
                        <a:effectLst/>
                        <a:uFillTx/>
                        <a:latin typeface="Calibri"/>
                      </a:endParaRPr>
                    </a:p>
                    <a:p>
                      <a:pPr defTabSz="457200">
                        <a:lnSpc>
                          <a:spcPct val="100000"/>
                        </a:lnSpc>
                      </a:pPr>
                      <a:r>
                        <a:rPr b="0" lang="fr-FR" sz="1800" strike="noStrike" u="none">
                          <a:solidFill>
                            <a:schemeClr val="dk1"/>
                          </a:solidFill>
                          <a:effectLst/>
                          <a:uFillTx/>
                          <a:latin typeface="Trebuchet MS"/>
                        </a:rPr>
                        <a:t>Pour prendre RDV, merci de vous adresser à la vie scolaire.</a:t>
                      </a:r>
                      <a:endParaRPr b="0" lang="fr-FR" sz="1800" strike="noStrike" u="none">
                        <a:solidFill>
                          <a:srgbClr val="000000"/>
                        </a:solidFill>
                        <a:effectLst/>
                        <a:uFillTx/>
                        <a:latin typeface="Calibri"/>
                      </a:endParaRPr>
                    </a:p>
                  </a:txBody>
                  <a:tcPr anchor="t" marL="91440" marR="91440" marT="45720" marB="4572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40000"/>
                      </a:schemeClr>
                    </a:solidFill>
                  </a:tcPr>
                </a:tc>
              </a:tr>
            </a:tbl>
          </a:graphicData>
        </a:graphic>
      </p:graphicFrame>
    </p:spTree>
  </p:cSld>
  <mc:AlternateContent>
    <mc:Choice Requires="p14">
      <p:transition spd="slow" p14:dur="2000"/>
    </mc:Choice>
    <mc:Fallback>
      <p:transition spd="slow"/>
    </mc:Fallback>
  </mc:AlternateContent>
</p:sld>
</file>

<file path=ppt/theme/theme1.xml><?xml version="1.0" encoding="utf-8"?>
<a:theme xmlns:a="http://schemas.openxmlformats.org/drawingml/2006/main" xmlns:r="http://schemas.openxmlformats.org/officeDocument/2006/relationships" name="Facette">
  <a:themeElements>
    <a:clrScheme name="Facet">
      <a:dk1>
        <a:srgbClr val="000000"/>
      </a:dk1>
      <a:lt1>
        <a:srgbClr val="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pitchFamily="0" charset="1"/>
        <a:ea typeface=""/>
        <a:cs typeface=""/>
      </a:majorFont>
      <a:minorFont>
        <a:latin typeface="Trebuchet MS" panose="020B0603020202020204" pitchFamily="0" charset="1"/>
        <a:ea typeface=""/>
        <a:cs typeface=""/>
      </a:minorFont>
    </a:fontScheme>
    <a:fmtScheme>
      <a:fillStyleLst>
        <a:solidFill>
          <a:schemeClr val="phClr"/>
        </a:solidFill>
        <a:gradFill>
          <a:gsLst>
            <a:gs pos="0">
              <a:schemeClr val="phClr">
                <a:tint val="65000"/>
                <a:lumMod val="110000"/>
              </a:schemeClr>
            </a:gs>
            <a:gs pos="88000">
              <a:schemeClr val="phClr">
                <a:tint val="90000"/>
              </a:schemeClr>
            </a:gs>
          </a:gsLst>
          <a:lin ang="5400000" scaled="0"/>
          <a:tileRect l="0" t="0" r="0" b="0"/>
        </a:gradFill>
        <a:gradFill>
          <a:gsLst>
            <a:gs pos="0">
              <a:schemeClr val="phClr">
                <a:tint val="96000"/>
                <a:lumMod val="100000"/>
              </a:schemeClr>
            </a:gs>
            <a:gs pos="78000">
              <a:schemeClr val="phClr">
                <a:shade val="94000"/>
                <a:lumMod val="94000"/>
              </a:schemeClr>
            </a:gs>
          </a:gsLst>
          <a:lin ang="5400000" scaled="0"/>
          <a:tileRect l="0" t="0" r="0" b="0"/>
        </a:gradFill>
      </a:fillStyleLst>
      <a:lnStyleLst>
        <a:ln w="12700" cap="rnd" cmpd="sng" algn="ctr">
          <a:prstDash val="solid"/>
        </a:ln>
        <a:ln w="19050" cap="rnd" cmpd="sng" algn="ctr">
          <a:prstDash val="solid"/>
        </a:ln>
        <a:ln w="25400" cap="rnd"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90000"/>
                <a:lumMod val="104000"/>
              </a:schemeClr>
            </a:gs>
            <a:gs pos="94000">
              <a:schemeClr val="phClr">
                <a:shade val="96000"/>
                <a:lumMod val="82000"/>
              </a:schemeClr>
            </a:gs>
          </a:gsLst>
          <a:lin ang="5400000" scaled="0"/>
          <a:tileRect l="0" t="0" r="0" b="0"/>
        </a:gradFill>
        <a:gradFill>
          <a:gsLst>
            <a:gs pos="0">
              <a:schemeClr val="phClr">
                <a:tint val="90000"/>
                <a:lumMod val="110000"/>
              </a:schemeClr>
            </a:gs>
            <a:gs pos="100000">
              <a:schemeClr val="phClr">
                <a:shade val="94000"/>
                <a:lumMod val="96000"/>
              </a:schemeClr>
            </a:gs>
          </a:gsLst>
          <a:path path="circle">
            <a:fillToRect l="50000" t="50000" r="100000" b="100000"/>
          </a:path>
          <a:tileRect l="0" t="0" r="0" b="0"/>
        </a:gradFill>
      </a:bgFillStyleLst>
    </a:fmtScheme>
  </a:themeElements>
</a:theme>
</file>

<file path=ppt/theme/theme2.xml><?xml version="1.0" encoding="utf-8"?>
<a:theme xmlns:a="http://schemas.openxmlformats.org/drawingml/2006/main" xmlns:r="http://schemas.openxmlformats.org/officeDocument/2006/relationships" name="Facette">
  <a:themeElements>
    <a:clrScheme name="Facet">
      <a:dk1>
        <a:srgbClr val="000000"/>
      </a:dk1>
      <a:lt1>
        <a:srgbClr val="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pitchFamily="0" charset="1"/>
        <a:ea typeface=""/>
        <a:cs typeface=""/>
      </a:majorFont>
      <a:minorFont>
        <a:latin typeface="Trebuchet MS" panose="020B0603020202020204" pitchFamily="0" charset="1"/>
        <a:ea typeface=""/>
        <a:cs typeface=""/>
      </a:minorFont>
    </a:fontScheme>
    <a:fmtScheme>
      <a:fillStyleLst>
        <a:solidFill>
          <a:schemeClr val="phClr"/>
        </a:solidFill>
        <a:gradFill>
          <a:gsLst>
            <a:gs pos="0">
              <a:schemeClr val="phClr">
                <a:tint val="65000"/>
                <a:lumMod val="110000"/>
              </a:schemeClr>
            </a:gs>
            <a:gs pos="88000">
              <a:schemeClr val="phClr">
                <a:tint val="90000"/>
              </a:schemeClr>
            </a:gs>
          </a:gsLst>
          <a:lin ang="5400000" scaled="0"/>
          <a:tileRect l="0" t="0" r="0" b="0"/>
        </a:gradFill>
        <a:gradFill>
          <a:gsLst>
            <a:gs pos="0">
              <a:schemeClr val="phClr">
                <a:tint val="96000"/>
                <a:lumMod val="100000"/>
              </a:schemeClr>
            </a:gs>
            <a:gs pos="78000">
              <a:schemeClr val="phClr">
                <a:shade val="94000"/>
                <a:lumMod val="94000"/>
              </a:schemeClr>
            </a:gs>
          </a:gsLst>
          <a:lin ang="5400000" scaled="0"/>
          <a:tileRect l="0" t="0" r="0" b="0"/>
        </a:gradFill>
      </a:fillStyleLst>
      <a:lnStyleLst>
        <a:ln w="12700" cap="rnd" cmpd="sng" algn="ctr">
          <a:prstDash val="solid"/>
        </a:ln>
        <a:ln w="19050" cap="rnd" cmpd="sng" algn="ctr">
          <a:prstDash val="solid"/>
        </a:ln>
        <a:ln w="25400" cap="rnd"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90000"/>
                <a:lumMod val="104000"/>
              </a:schemeClr>
            </a:gs>
            <a:gs pos="94000">
              <a:schemeClr val="phClr">
                <a:shade val="96000"/>
                <a:lumMod val="82000"/>
              </a:schemeClr>
            </a:gs>
          </a:gsLst>
          <a:lin ang="5400000" scaled="0"/>
          <a:tileRect l="0" t="0" r="0" b="0"/>
        </a:gradFill>
        <a:gradFill>
          <a:gsLst>
            <a:gs pos="0">
              <a:schemeClr val="phClr">
                <a:tint val="90000"/>
                <a:lumMod val="110000"/>
              </a:schemeClr>
            </a:gs>
            <a:gs pos="100000">
              <a:schemeClr val="phClr">
                <a:shade val="94000"/>
                <a:lumMod val="96000"/>
              </a:schemeClr>
            </a:gs>
          </a:gsLst>
          <a:path path="circle">
            <a:fillToRect l="50000" t="50000" r="100000" b="100000"/>
          </a:path>
          <a:tileRect l="0" t="0" r="0" b="0"/>
        </a:gradFill>
      </a:bgFillStyleLst>
    </a:fmtScheme>
  </a:themeElements>
</a:theme>
</file>

<file path=ppt/theme/theme3.xml><?xml version="1.0" encoding="utf-8"?>
<a:theme xmlns:a="http://schemas.openxmlformats.org/drawingml/2006/main" xmlns:r="http://schemas.openxmlformats.org/officeDocument/2006/relationships" name="Facette">
  <a:themeElements>
    <a:clrScheme name="Facet">
      <a:dk1>
        <a:srgbClr val="000000"/>
      </a:dk1>
      <a:lt1>
        <a:srgbClr val="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pitchFamily="0" charset="1"/>
        <a:ea typeface=""/>
        <a:cs typeface=""/>
      </a:majorFont>
      <a:minorFont>
        <a:latin typeface="Trebuchet MS" panose="020B0603020202020204" pitchFamily="0" charset="1"/>
        <a:ea typeface=""/>
        <a:cs typeface=""/>
      </a:minorFont>
    </a:fontScheme>
    <a:fmtScheme>
      <a:fillStyleLst>
        <a:solidFill>
          <a:schemeClr val="phClr"/>
        </a:solidFill>
        <a:gradFill>
          <a:gsLst>
            <a:gs pos="0">
              <a:schemeClr val="phClr">
                <a:tint val="65000"/>
                <a:lumMod val="110000"/>
              </a:schemeClr>
            </a:gs>
            <a:gs pos="88000">
              <a:schemeClr val="phClr">
                <a:tint val="90000"/>
              </a:schemeClr>
            </a:gs>
          </a:gsLst>
          <a:lin ang="5400000" scaled="0"/>
          <a:tileRect l="0" t="0" r="0" b="0"/>
        </a:gradFill>
        <a:gradFill>
          <a:gsLst>
            <a:gs pos="0">
              <a:schemeClr val="phClr">
                <a:tint val="96000"/>
                <a:lumMod val="100000"/>
              </a:schemeClr>
            </a:gs>
            <a:gs pos="78000">
              <a:schemeClr val="phClr">
                <a:shade val="94000"/>
                <a:lumMod val="94000"/>
              </a:schemeClr>
            </a:gs>
          </a:gsLst>
          <a:lin ang="5400000" scaled="0"/>
          <a:tileRect l="0" t="0" r="0" b="0"/>
        </a:gradFill>
      </a:fillStyleLst>
      <a:lnStyleLst>
        <a:ln w="12700" cap="rnd" cmpd="sng" algn="ctr">
          <a:prstDash val="solid"/>
        </a:ln>
        <a:ln w="19050" cap="rnd" cmpd="sng" algn="ctr">
          <a:prstDash val="solid"/>
        </a:ln>
        <a:ln w="25400" cap="rnd"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90000"/>
                <a:lumMod val="104000"/>
              </a:schemeClr>
            </a:gs>
            <a:gs pos="94000">
              <a:schemeClr val="phClr">
                <a:shade val="96000"/>
                <a:lumMod val="82000"/>
              </a:schemeClr>
            </a:gs>
          </a:gsLst>
          <a:lin ang="5400000" scaled="0"/>
          <a:tileRect l="0" t="0" r="0" b="0"/>
        </a:gradFill>
        <a:gradFill>
          <a:gsLst>
            <a:gs pos="0">
              <a:schemeClr val="phClr">
                <a:tint val="90000"/>
                <a:lumMod val="110000"/>
              </a:schemeClr>
            </a:gs>
            <a:gs pos="100000">
              <a:schemeClr val="phClr">
                <a:shade val="94000"/>
                <a:lumMod val="96000"/>
              </a:schemeClr>
            </a:gs>
          </a:gsLst>
          <a:path path="circle">
            <a:fillToRect l="50000" t="50000" r="100000" b="100000"/>
          </a:path>
          <a:tileRect l="0" t="0" r="0" b="0"/>
        </a:gradFill>
      </a:bgFillStyleLst>
    </a:fmtScheme>
  </a:themeElements>
</a:theme>
</file>

<file path=docProps/app.xml><?xml version="1.0" encoding="utf-8"?>
<Properties xmlns="http://schemas.openxmlformats.org/officeDocument/2006/extended-properties" xmlns:vt="http://schemas.openxmlformats.org/officeDocument/2006/docPropsVTypes">
  <Template>Facet</Template>
  <TotalTime>47</TotalTime>
  <Application>Collabora_Office/25.04.2.3$Linux_X86_64 LibreOffice_project/dd15ca9f1c40e1983c7b387e50fad9129dbd3501</Application>
  <AppVersion>15.0000</AppVersion>
  <Words>1421</Words>
  <Paragraphs>177</Paragraphs>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2025-09-10T18:41:40Z</dcterms:created>
  <dc:creator>Véronique DE HARO</dc:creator>
  <dc:description/>
  <dc:language>fr-FR</dc:language>
  <cp:lastModifiedBy/>
  <cp:lastPrinted>2025-09-11T09:40:36Z</cp:lastPrinted>
  <dcterms:modified xsi:type="dcterms:W3CDTF">2025-09-23T21:17:42Z</dcterms:modified>
  <cp:revision>15</cp:revision>
  <dc:subject/>
  <dc:title>Collège Léonard de Vinci  Adresse: 5 Rue de l'Ancienne Poste 42610 Saint-Romain-le-Puy Téléphone: 04 77 97 75 10 Adresse mail: ce.0422136u@ac-lyon.fr  Réunion de rentrée  Année scolaire: 2025/2026 Classe de 3ème</dc:titl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esentationFormat">
    <vt:lpwstr>Grand écran</vt:lpwstr>
  </property>
  <property fmtid="{D5CDD505-2E9C-101B-9397-08002B2CF9AE}" pid="3" name="Slides">
    <vt:r8>24</vt:r8>
  </property>
</Properties>
</file>